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10287000" cx="18288000"/>
  <p:notesSz cx="6858000" cy="9144000"/>
  <p:embeddedFontLst>
    <p:embeddedFont>
      <p:font typeface="Dosis"/>
      <p:regular r:id="rId33"/>
      <p:bold r:id="rId34"/>
    </p:embeddedFont>
    <p:embeddedFont>
      <p:font typeface="Balsamiq Sans"/>
      <p:regular r:id="rId35"/>
      <p:bold r:id="rId36"/>
      <p:italic r:id="rId37"/>
      <p:boldItalic r:id="rId38"/>
    </p:embeddedFont>
    <p:embeddedFont>
      <p:font typeface="Dosis Medium"/>
      <p:regular r:id="rId39"/>
      <p:bold r:id="rId40"/>
    </p:embeddedFont>
    <p:embeddedFont>
      <p:font typeface="Comfortaa"/>
      <p:regular r:id="rId41"/>
      <p:bold r:id="rId42"/>
    </p:embeddedFont>
    <p:embeddedFont>
      <p:font typeface="Dosis SemiBo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601367-DB4E-4F4E-8A2F-5D29A6E7C759}">
  <a:tblStyle styleId="{21601367-DB4E-4F4E-8A2F-5D29A6E7C75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osisMedium-bold.fntdata"/><Relationship Id="rId20" Type="http://schemas.openxmlformats.org/officeDocument/2006/relationships/slide" Target="slides/slide14.xml"/><Relationship Id="rId42" Type="http://schemas.openxmlformats.org/officeDocument/2006/relationships/font" Target="fonts/Comfortaa-bold.fntdata"/><Relationship Id="rId41" Type="http://schemas.openxmlformats.org/officeDocument/2006/relationships/font" Target="fonts/Comfortaa-regular.fntdata"/><Relationship Id="rId22" Type="http://schemas.openxmlformats.org/officeDocument/2006/relationships/slide" Target="slides/slide16.xml"/><Relationship Id="rId44" Type="http://schemas.openxmlformats.org/officeDocument/2006/relationships/font" Target="fonts/DosisSemiBold-bold.fntdata"/><Relationship Id="rId21" Type="http://schemas.openxmlformats.org/officeDocument/2006/relationships/slide" Target="slides/slide15.xml"/><Relationship Id="rId43" Type="http://schemas.openxmlformats.org/officeDocument/2006/relationships/font" Target="fonts/DosisSemiBold-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Dosis-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BalsamiqSans-regular.fntdata"/><Relationship Id="rId12" Type="http://schemas.openxmlformats.org/officeDocument/2006/relationships/slide" Target="slides/slide6.xml"/><Relationship Id="rId34" Type="http://schemas.openxmlformats.org/officeDocument/2006/relationships/font" Target="fonts/Dosis-bold.fntdata"/><Relationship Id="rId15" Type="http://schemas.openxmlformats.org/officeDocument/2006/relationships/slide" Target="slides/slide9.xml"/><Relationship Id="rId37" Type="http://schemas.openxmlformats.org/officeDocument/2006/relationships/font" Target="fonts/BalsamiqSans-italic.fntdata"/><Relationship Id="rId14" Type="http://schemas.openxmlformats.org/officeDocument/2006/relationships/slide" Target="slides/slide8.xml"/><Relationship Id="rId36" Type="http://schemas.openxmlformats.org/officeDocument/2006/relationships/font" Target="fonts/BalsamiqSans-bold.fntdata"/><Relationship Id="rId17" Type="http://schemas.openxmlformats.org/officeDocument/2006/relationships/slide" Target="slides/slide11.xml"/><Relationship Id="rId39" Type="http://schemas.openxmlformats.org/officeDocument/2006/relationships/font" Target="fonts/DosisMedium-regular.fntdata"/><Relationship Id="rId16" Type="http://schemas.openxmlformats.org/officeDocument/2006/relationships/slide" Target="slides/slide10.xml"/><Relationship Id="rId38" Type="http://schemas.openxmlformats.org/officeDocument/2006/relationships/font" Target="fonts/Balsamiq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0e08b802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320e08b802b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5de3562c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15de3562ca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5de3562c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15de3562ca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5de3562c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15de3562ca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20eafd71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320eafd71f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20eafd71f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320eafd71f8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b3eed54d5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30b3eed54d5_7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1bdf4a5c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31bdf4a5c6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15de3562ca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315de3562ca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15de3562ca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15de3562ca_0_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b86340a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30b86340a56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15de3562ca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315de3562ca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5de3562c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315de3562ca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15de3562ca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315de3562ca_0_4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0b4e4e2bd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30b4e4e2bd6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15de3562c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315de3562ca_0_5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7f6b9719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17f6b97191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b4e4e2bd6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0b4e4e2bd6_0_5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5de3562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15de3562c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5de3562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15de3562ca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5de3562c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315de3562ca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5de3562c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15de3562ca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jp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80.png"/><Relationship Id="rId6" Type="http://schemas.openxmlformats.org/officeDocument/2006/relationships/image" Target="../media/image38.png"/><Relationship Id="rId7" Type="http://schemas.openxmlformats.org/officeDocument/2006/relationships/image" Target="../media/image34.png"/><Relationship Id="rId8" Type="http://schemas.openxmlformats.org/officeDocument/2006/relationships/image" Target="../media/image37.png"/></Relationships>
</file>

<file path=ppt/slides/_rels/slide16.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45.png"/><Relationship Id="rId13" Type="http://schemas.openxmlformats.org/officeDocument/2006/relationships/image" Target="../media/image42.png"/><Relationship Id="rId12"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39.png"/><Relationship Id="rId9" Type="http://schemas.openxmlformats.org/officeDocument/2006/relationships/image" Target="../media/image41.png"/><Relationship Id="rId14" Type="http://schemas.openxmlformats.org/officeDocument/2006/relationships/image" Target="../media/image47.png"/><Relationship Id="rId5" Type="http://schemas.openxmlformats.org/officeDocument/2006/relationships/image" Target="../media/image40.png"/><Relationship Id="rId6" Type="http://schemas.openxmlformats.org/officeDocument/2006/relationships/image" Target="../media/image56.png"/><Relationship Id="rId7" Type="http://schemas.openxmlformats.org/officeDocument/2006/relationships/image" Target="../media/image44.png"/><Relationship Id="rId8" Type="http://schemas.openxmlformats.org/officeDocument/2006/relationships/image" Target="../media/image43.png"/></Relationships>
</file>

<file path=ppt/slides/_rels/slide17.xml.rels><?xml version="1.0" encoding="UTF-8" standalone="yes"?><Relationships xmlns="http://schemas.openxmlformats.org/package/2006/relationships"><Relationship Id="rId20" Type="http://schemas.openxmlformats.org/officeDocument/2006/relationships/image" Target="../media/image68.png"/><Relationship Id="rId11" Type="http://schemas.openxmlformats.org/officeDocument/2006/relationships/image" Target="../media/image57.png"/><Relationship Id="rId10" Type="http://schemas.openxmlformats.org/officeDocument/2006/relationships/image" Target="../media/image55.png"/><Relationship Id="rId21" Type="http://schemas.openxmlformats.org/officeDocument/2006/relationships/image" Target="../media/image36.png"/><Relationship Id="rId13" Type="http://schemas.openxmlformats.org/officeDocument/2006/relationships/image" Target="../media/image52.png"/><Relationship Id="rId12"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50.png"/><Relationship Id="rId9" Type="http://schemas.openxmlformats.org/officeDocument/2006/relationships/image" Target="../media/image98.png"/><Relationship Id="rId15" Type="http://schemas.openxmlformats.org/officeDocument/2006/relationships/image" Target="../media/image54.png"/><Relationship Id="rId14" Type="http://schemas.openxmlformats.org/officeDocument/2006/relationships/image" Target="../media/image61.png"/><Relationship Id="rId17" Type="http://schemas.openxmlformats.org/officeDocument/2006/relationships/image" Target="../media/image65.png"/><Relationship Id="rId16" Type="http://schemas.openxmlformats.org/officeDocument/2006/relationships/image" Target="../media/image63.png"/><Relationship Id="rId5" Type="http://schemas.openxmlformats.org/officeDocument/2006/relationships/image" Target="../media/image51.png"/><Relationship Id="rId19" Type="http://schemas.openxmlformats.org/officeDocument/2006/relationships/image" Target="../media/image62.png"/><Relationship Id="rId6" Type="http://schemas.openxmlformats.org/officeDocument/2006/relationships/image" Target="../media/image60.png"/><Relationship Id="rId18" Type="http://schemas.openxmlformats.org/officeDocument/2006/relationships/image" Target="../media/image67.png"/><Relationship Id="rId7" Type="http://schemas.openxmlformats.org/officeDocument/2006/relationships/image" Target="../media/image58.png"/><Relationship Id="rId8"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66.png"/><Relationship Id="rId5" Type="http://schemas.openxmlformats.org/officeDocument/2006/relationships/image" Target="../media/image72.png"/></Relationships>
</file>

<file path=ppt/slides/_rels/slide19.xml.rels><?xml version="1.0" encoding="UTF-8" standalone="yes"?><Relationships xmlns="http://schemas.openxmlformats.org/package/2006/relationships"><Relationship Id="rId11" Type="http://schemas.openxmlformats.org/officeDocument/2006/relationships/image" Target="../media/image76.png"/><Relationship Id="rId10" Type="http://schemas.openxmlformats.org/officeDocument/2006/relationships/image" Target="../media/image85.png"/><Relationship Id="rId13" Type="http://schemas.openxmlformats.org/officeDocument/2006/relationships/image" Target="../media/image73.png"/><Relationship Id="rId12"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111.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72.png"/><Relationship Id="rId8"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jp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5.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88.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72.png"/><Relationship Id="rId8"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33.png"/><Relationship Id="rId5" Type="http://schemas.openxmlformats.org/officeDocument/2006/relationships/image" Target="../media/image80.png"/><Relationship Id="rId6" Type="http://schemas.openxmlformats.org/officeDocument/2006/relationships/image" Target="../media/image38.png"/><Relationship Id="rId7" Type="http://schemas.openxmlformats.org/officeDocument/2006/relationships/image" Target="../media/image34.png"/><Relationship Id="rId8" Type="http://schemas.openxmlformats.org/officeDocument/2006/relationships/image" Target="../media/image37.png"/></Relationships>
</file>

<file path=ppt/slides/_rels/slide22.xml.rels><?xml version="1.0" encoding="UTF-8" standalone="yes"?><Relationships xmlns="http://schemas.openxmlformats.org/package/2006/relationships"><Relationship Id="rId11" Type="http://schemas.openxmlformats.org/officeDocument/2006/relationships/hyperlink" Target="https://drive.google.com/file/d/1cAWMEIQfl9G4HBxD7cyMAPaHnTSEUo0y/view?t=30" TargetMode="External"/><Relationship Id="rId10" Type="http://schemas.openxmlformats.org/officeDocument/2006/relationships/hyperlink" Target="https://drive.google.com/file/d/1cAWMEIQfl9G4HBxD7cyMAPaHnTSEUo0y/view?t=30" TargetMode="External"/><Relationship Id="rId13" Type="http://schemas.openxmlformats.org/officeDocument/2006/relationships/hyperlink" Target="https://drive.google.com/file/d/145ImIJAFUkyAPbR97lgQ2cusAY0dID2h/view?usp=drive_link" TargetMode="External"/><Relationship Id="rId12" Type="http://schemas.openxmlformats.org/officeDocument/2006/relationships/hyperlink" Target="https://drive.google.com/file/d/145ImIJAFUkyAPbR97lgQ2cusAY0dID2h/view?usp=drive_link" TargetMode="External"/><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39.png"/><Relationship Id="rId9" Type="http://schemas.openxmlformats.org/officeDocument/2006/relationships/hyperlink" Target="https://drive.google.com/file/d/1ZsNhy05h0NPaBa-1NrARbIlYwiYKDvtx/view?usp=drive_link" TargetMode="External"/><Relationship Id="rId15" Type="http://schemas.openxmlformats.org/officeDocument/2006/relationships/image" Target="../media/image33.png"/><Relationship Id="rId14" Type="http://schemas.openxmlformats.org/officeDocument/2006/relationships/image" Target="../media/image37.png"/><Relationship Id="rId16" Type="http://schemas.openxmlformats.org/officeDocument/2006/relationships/image" Target="../media/image22.png"/><Relationship Id="rId5" Type="http://schemas.openxmlformats.org/officeDocument/2006/relationships/hyperlink" Target="https://drive.google.com/file/d/1b_dZYLnZ1BK4jawDeoCzGI-JKeXBhHa6/view?usp=drive_link" TargetMode="External"/><Relationship Id="rId6" Type="http://schemas.openxmlformats.org/officeDocument/2006/relationships/image" Target="../media/image11.png"/><Relationship Id="rId7" Type="http://schemas.openxmlformats.org/officeDocument/2006/relationships/hyperlink" Target="https://drive.google.com/file/d/1ZsNhy05h0NPaBa-1NrARbIlYwiYKDvtx/view?usp=drive_link" TargetMode="External"/><Relationship Id="rId8" Type="http://schemas.openxmlformats.org/officeDocument/2006/relationships/hyperlink" Target="https://drive.google.com/file/d/1ZsNhy05h0NPaBa-1NrARbIlYwiYKDvtx/view?usp=drive_lin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84.png"/><Relationship Id="rId5" Type="http://schemas.openxmlformats.org/officeDocument/2006/relationships/image" Target="../media/image81.png"/><Relationship Id="rId6" Type="http://schemas.openxmlformats.org/officeDocument/2006/relationships/image" Target="../media/image79.png"/><Relationship Id="rId7"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09.png"/><Relationship Id="rId5" Type="http://schemas.openxmlformats.org/officeDocument/2006/relationships/image" Target="../media/image83.png"/><Relationship Id="rId6" Type="http://schemas.openxmlformats.org/officeDocument/2006/relationships/image" Target="../media/image95.png"/><Relationship Id="rId7" Type="http://schemas.openxmlformats.org/officeDocument/2006/relationships/image" Target="../media/image39.png"/><Relationship Id="rId8"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36.png"/><Relationship Id="rId5" Type="http://schemas.openxmlformats.org/officeDocument/2006/relationships/image" Target="../media/image87.png"/><Relationship Id="rId6" Type="http://schemas.openxmlformats.org/officeDocument/2006/relationships/image" Target="../media/image22.png"/><Relationship Id="rId7" Type="http://schemas.openxmlformats.org/officeDocument/2006/relationships/image" Target="../media/image103.png"/><Relationship Id="rId8" Type="http://schemas.openxmlformats.org/officeDocument/2006/relationships/image" Target="../media/image86.png"/></Relationships>
</file>

<file path=ppt/slides/_rels/slide26.xml.rels><?xml version="1.0" encoding="UTF-8" standalone="yes"?><Relationships xmlns="http://schemas.openxmlformats.org/package/2006/relationships"><Relationship Id="rId20" Type="http://schemas.openxmlformats.org/officeDocument/2006/relationships/image" Target="../media/image107.png"/><Relationship Id="rId22" Type="http://schemas.openxmlformats.org/officeDocument/2006/relationships/image" Target="../media/image32.png"/><Relationship Id="rId21" Type="http://schemas.openxmlformats.org/officeDocument/2006/relationships/image" Target="../media/image19.png"/><Relationship Id="rId24" Type="http://schemas.openxmlformats.org/officeDocument/2006/relationships/image" Target="../media/image15.png"/><Relationship Id="rId23"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1.png"/><Relationship Id="rId4" Type="http://schemas.openxmlformats.org/officeDocument/2006/relationships/image" Target="../media/image105.png"/><Relationship Id="rId9" Type="http://schemas.openxmlformats.org/officeDocument/2006/relationships/image" Target="../media/image106.png"/><Relationship Id="rId26" Type="http://schemas.openxmlformats.org/officeDocument/2006/relationships/image" Target="../media/image108.png"/><Relationship Id="rId25"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00.png"/><Relationship Id="rId7" Type="http://schemas.openxmlformats.org/officeDocument/2006/relationships/image" Target="../media/image90.png"/><Relationship Id="rId8" Type="http://schemas.openxmlformats.org/officeDocument/2006/relationships/image" Target="../media/image9.png"/><Relationship Id="rId11" Type="http://schemas.openxmlformats.org/officeDocument/2006/relationships/image" Target="../media/image37.png"/><Relationship Id="rId10" Type="http://schemas.openxmlformats.org/officeDocument/2006/relationships/image" Target="../media/image18.png"/><Relationship Id="rId13" Type="http://schemas.openxmlformats.org/officeDocument/2006/relationships/image" Target="../media/image36.png"/><Relationship Id="rId12" Type="http://schemas.openxmlformats.org/officeDocument/2006/relationships/image" Target="../media/image101.png"/><Relationship Id="rId15" Type="http://schemas.openxmlformats.org/officeDocument/2006/relationships/image" Target="../media/image34.png"/><Relationship Id="rId14" Type="http://schemas.openxmlformats.org/officeDocument/2006/relationships/image" Target="../media/image104.png"/><Relationship Id="rId17" Type="http://schemas.openxmlformats.org/officeDocument/2006/relationships/image" Target="../media/image14.png"/><Relationship Id="rId16" Type="http://schemas.openxmlformats.org/officeDocument/2006/relationships/image" Target="../media/image102.png"/><Relationship Id="rId19" Type="http://schemas.openxmlformats.org/officeDocument/2006/relationships/image" Target="../media/image79.png"/><Relationship Id="rId18" Type="http://schemas.openxmlformats.org/officeDocument/2006/relationships/image" Target="../media/image12.png"/></Relationships>
</file>

<file path=ppt/slides/_rels/slide3.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9.png"/><Relationship Id="rId13" Type="http://schemas.openxmlformats.org/officeDocument/2006/relationships/image" Target="../media/image30.png"/><Relationship Id="rId12"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53.png"/><Relationship Id="rId8" Type="http://schemas.openxmlformats.org/officeDocument/2006/relationships/image" Target="../media/image13.png"/></Relationships>
</file>

<file path=ppt/slides/_rels/slide4.xml.rels><?xml version="1.0" encoding="UTF-8" standalone="yes"?><Relationships xmlns="http://schemas.openxmlformats.org/package/2006/relationships"><Relationship Id="rId10" Type="http://schemas.openxmlformats.org/officeDocument/2006/relationships/image" Target="../media/image75.jp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10.jpg"/><Relationship Id="rId7" Type="http://schemas.openxmlformats.org/officeDocument/2006/relationships/image" Target="../media/image46.png"/><Relationship Id="rId8" Type="http://schemas.openxmlformats.org/officeDocument/2006/relationships/image" Target="../media/image70.jpg"/></Relationships>
</file>

<file path=ppt/slides/_rels/slide5.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2.png"/><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0.jpg"/><Relationship Id="rId9"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25.jpg"/><Relationship Id="rId7" Type="http://schemas.openxmlformats.org/officeDocument/2006/relationships/image" Target="../media/image21.jp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35.png"/><Relationship Id="rId6" Type="http://schemas.openxmlformats.org/officeDocument/2006/relationships/image" Target="../media/image23.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658158" y="519523"/>
            <a:ext cx="16971684" cy="9281376"/>
          </a:xfrm>
          <a:prstGeom prst="rect">
            <a:avLst/>
          </a:prstGeom>
          <a:noFill/>
          <a:ln>
            <a:noFill/>
          </a:ln>
        </p:spPr>
      </p:pic>
      <p:sp>
        <p:nvSpPr>
          <p:cNvPr id="85" name="Google Shape;85;p13"/>
          <p:cNvSpPr txBox="1"/>
          <p:nvPr/>
        </p:nvSpPr>
        <p:spPr>
          <a:xfrm>
            <a:off x="1731918" y="1179600"/>
            <a:ext cx="11045400" cy="220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164">
                <a:solidFill>
                  <a:schemeClr val="dk1"/>
                </a:solidFill>
                <a:latin typeface="Dosis"/>
                <a:ea typeface="Dosis"/>
                <a:cs typeface="Dosis"/>
                <a:sym typeface="Dosis"/>
              </a:rPr>
              <a:t>Cuántas personas  con TEA hay en CHILE?</a:t>
            </a:r>
            <a:endParaRPr sz="400">
              <a:solidFill>
                <a:schemeClr val="dk1"/>
              </a:solidFill>
              <a:latin typeface="Dosis"/>
              <a:ea typeface="Dosis"/>
              <a:cs typeface="Dosis"/>
              <a:sym typeface="Dosis"/>
            </a:endParaRPr>
          </a:p>
        </p:txBody>
      </p:sp>
      <p:sp>
        <p:nvSpPr>
          <p:cNvPr id="86" name="Google Shape;86;p13"/>
          <p:cNvSpPr txBox="1"/>
          <p:nvPr/>
        </p:nvSpPr>
        <p:spPr>
          <a:xfrm>
            <a:off x="4275200" y="4225525"/>
            <a:ext cx="11130300" cy="461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Clr>
                <a:schemeClr val="dk1"/>
              </a:buClr>
              <a:buSzPts val="1100"/>
              <a:buFont typeface="Arial"/>
              <a:buNone/>
            </a:pPr>
            <a:r>
              <a:rPr b="1" lang="en-US" sz="3000" u="sng">
                <a:latin typeface="Dosis"/>
                <a:ea typeface="Dosis"/>
                <a:cs typeface="Dosis"/>
                <a:sym typeface="Dosis"/>
              </a:rPr>
              <a:t>Encuesta Nacional de Discapacidad y Dependencia (ENDIDE) de 2022</a:t>
            </a:r>
            <a:endParaRPr b="1" sz="3000" u="sng">
              <a:latin typeface="Dosis"/>
              <a:ea typeface="Dosis"/>
              <a:cs typeface="Dosis"/>
              <a:sym typeface="Dosis"/>
            </a:endParaRPr>
          </a:p>
        </p:txBody>
      </p:sp>
      <p:sp>
        <p:nvSpPr>
          <p:cNvPr id="87" name="Google Shape;87;p13"/>
          <p:cNvSpPr txBox="1"/>
          <p:nvPr/>
        </p:nvSpPr>
        <p:spPr>
          <a:xfrm>
            <a:off x="3189475" y="5584250"/>
            <a:ext cx="11818500" cy="12930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8400">
                <a:solidFill>
                  <a:srgbClr val="1155CC"/>
                </a:solidFill>
                <a:latin typeface="Dosis"/>
                <a:ea typeface="Dosis"/>
                <a:cs typeface="Dosis"/>
                <a:sym typeface="Dosis"/>
              </a:rPr>
              <a:t>44.594</a:t>
            </a:r>
            <a:r>
              <a:rPr b="1" lang="en-US" sz="6300">
                <a:solidFill>
                  <a:srgbClr val="1155CC"/>
                </a:solidFill>
                <a:latin typeface="Dosis"/>
                <a:ea typeface="Dosis"/>
                <a:cs typeface="Dosis"/>
                <a:sym typeface="Dosis"/>
              </a:rPr>
              <a:t> </a:t>
            </a:r>
            <a:r>
              <a:rPr b="1" lang="en-US" sz="6300">
                <a:solidFill>
                  <a:srgbClr val="2B2829"/>
                </a:solidFill>
                <a:latin typeface="Dosis"/>
                <a:ea typeface="Dosis"/>
                <a:cs typeface="Dosis"/>
                <a:sym typeface="Dosis"/>
              </a:rPr>
              <a:t> personas con TEA</a:t>
            </a:r>
            <a:endParaRPr sz="6300">
              <a:latin typeface="Dosis"/>
              <a:ea typeface="Dosis"/>
              <a:cs typeface="Dosis"/>
              <a:sym typeface="Dosis"/>
            </a:endParaRPr>
          </a:p>
        </p:txBody>
      </p:sp>
      <p:pic>
        <p:nvPicPr>
          <p:cNvPr id="88" name="Google Shape;88;p13"/>
          <p:cNvPicPr preferRelativeResize="0"/>
          <p:nvPr/>
        </p:nvPicPr>
        <p:blipFill>
          <a:blip r:embed="rId4">
            <a:alphaModFix/>
          </a:blip>
          <a:stretch>
            <a:fillRect/>
          </a:stretch>
        </p:blipFill>
        <p:spPr>
          <a:xfrm>
            <a:off x="15182873" y="5355645"/>
            <a:ext cx="1164117" cy="1379700"/>
          </a:xfrm>
          <a:prstGeom prst="rect">
            <a:avLst/>
          </a:prstGeom>
          <a:noFill/>
          <a:ln>
            <a:noFill/>
          </a:ln>
        </p:spPr>
      </p:pic>
      <p:sp>
        <p:nvSpPr>
          <p:cNvPr id="89" name="Google Shape;89;p13"/>
          <p:cNvSpPr/>
          <p:nvPr/>
        </p:nvSpPr>
        <p:spPr>
          <a:xfrm flipH="1" rot="980163">
            <a:off x="3326220" y="3921134"/>
            <a:ext cx="708082" cy="1070488"/>
          </a:xfrm>
          <a:custGeom>
            <a:rect b="b" l="l" r="r" t="t"/>
            <a:pathLst>
              <a:path extrusionOk="0" h="3452065" w="2343089">
                <a:moveTo>
                  <a:pt x="0" y="0"/>
                </a:moveTo>
                <a:lnTo>
                  <a:pt x="2343089" y="0"/>
                </a:lnTo>
                <a:lnTo>
                  <a:pt x="2343089" y="3452065"/>
                </a:lnTo>
                <a:lnTo>
                  <a:pt x="0" y="3452065"/>
                </a:lnTo>
                <a:lnTo>
                  <a:pt x="0" y="0"/>
                </a:lnTo>
                <a:close/>
              </a:path>
            </a:pathLst>
          </a:custGeom>
          <a:blipFill rotWithShape="1">
            <a:blip r:embed="rId5">
              <a:alphaModFix/>
            </a:blip>
            <a:stretch>
              <a:fillRect b="0" l="0" r="0" t="0"/>
            </a:stretch>
          </a:blipFill>
          <a:ln>
            <a:noFill/>
          </a:ln>
        </p:spPr>
      </p:sp>
      <p:pic>
        <p:nvPicPr>
          <p:cNvPr id="90" name="Google Shape;90;p13"/>
          <p:cNvPicPr preferRelativeResize="0"/>
          <p:nvPr/>
        </p:nvPicPr>
        <p:blipFill>
          <a:blip r:embed="rId6">
            <a:alphaModFix/>
          </a:blip>
          <a:stretch>
            <a:fillRect/>
          </a:stretch>
        </p:blipFill>
        <p:spPr>
          <a:xfrm rot="8981714">
            <a:off x="2370216" y="6730530"/>
            <a:ext cx="1090764" cy="1436037"/>
          </a:xfrm>
          <a:prstGeom prst="rect">
            <a:avLst/>
          </a:prstGeom>
          <a:noFill/>
          <a:ln>
            <a:noFill/>
          </a:ln>
        </p:spPr>
      </p:pic>
      <p:sp>
        <p:nvSpPr>
          <p:cNvPr id="91" name="Google Shape;91;p13"/>
          <p:cNvSpPr/>
          <p:nvPr/>
        </p:nvSpPr>
        <p:spPr>
          <a:xfrm flipH="1" rot="10800000">
            <a:off x="3358450" y="6735360"/>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7">
              <a:alphaModFix/>
            </a:blip>
            <a:stretch>
              <a:fillRect b="0" l="0" r="0" t="0"/>
            </a:stretch>
          </a:blipFill>
          <a:ln>
            <a:noFill/>
          </a:ln>
        </p:spPr>
      </p:sp>
      <p:sp>
        <p:nvSpPr>
          <p:cNvPr id="92" name="Google Shape;92;p13"/>
          <p:cNvSpPr txBox="1"/>
          <p:nvPr/>
        </p:nvSpPr>
        <p:spPr>
          <a:xfrm>
            <a:off x="3284525" y="8403953"/>
            <a:ext cx="11130300" cy="446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Clr>
                <a:schemeClr val="dk1"/>
              </a:buClr>
              <a:buSzPts val="1100"/>
              <a:buFont typeface="Arial"/>
              <a:buNone/>
            </a:pPr>
            <a:r>
              <a:rPr b="1" i="1" lang="en-US" sz="2900">
                <a:latin typeface="Dosis"/>
                <a:ea typeface="Dosis"/>
                <a:cs typeface="Dosis"/>
                <a:sym typeface="Dosis"/>
              </a:rPr>
              <a:t>Población adulta</a:t>
            </a:r>
            <a:endParaRPr b="1" i="1" sz="2900">
              <a:latin typeface="Dosis"/>
              <a:ea typeface="Dosis"/>
              <a:cs typeface="Dosis"/>
              <a:sym typeface="Dosis"/>
            </a:endParaRPr>
          </a:p>
        </p:txBody>
      </p:sp>
      <p:sp>
        <p:nvSpPr>
          <p:cNvPr id="93" name="Google Shape;93;p13"/>
          <p:cNvSpPr txBox="1"/>
          <p:nvPr/>
        </p:nvSpPr>
        <p:spPr>
          <a:xfrm>
            <a:off x="7287395" y="7406495"/>
            <a:ext cx="8577900" cy="815700"/>
          </a:xfrm>
          <a:prstGeom prst="rect">
            <a:avLst/>
          </a:prstGeom>
          <a:noFill/>
          <a:ln>
            <a:noFill/>
          </a:ln>
        </p:spPr>
        <p:txBody>
          <a:bodyPr anchorCtr="0" anchor="t" bIns="0" lIns="0" spcFirstLastPara="1" rIns="0" wrap="square" tIns="0">
            <a:spAutoFit/>
          </a:bodyPr>
          <a:lstStyle/>
          <a:p>
            <a:pPr indent="-457200" lvl="0" marL="457200" marR="0" rtl="0" algn="l">
              <a:lnSpc>
                <a:spcPct val="151004"/>
              </a:lnSpc>
              <a:spcBef>
                <a:spcPts val="0"/>
              </a:spcBef>
              <a:spcAft>
                <a:spcPts val="0"/>
              </a:spcAft>
              <a:buClr>
                <a:srgbClr val="2B2829"/>
              </a:buClr>
              <a:buSzPts val="3600"/>
              <a:buFont typeface="Dosis"/>
              <a:buChar char="➔"/>
            </a:pPr>
            <a:r>
              <a:rPr b="1" lang="en-US" sz="5300">
                <a:solidFill>
                  <a:srgbClr val="2B2829"/>
                </a:solidFill>
                <a:latin typeface="Dosis"/>
                <a:ea typeface="Dosis"/>
                <a:cs typeface="Dosis"/>
                <a:sym typeface="Dosis"/>
              </a:rPr>
              <a:t>49%</a:t>
            </a:r>
            <a:r>
              <a:rPr b="1" lang="en-US" sz="3800">
                <a:solidFill>
                  <a:srgbClr val="2B2829"/>
                </a:solidFill>
                <a:latin typeface="Dosis"/>
                <a:ea typeface="Dosis"/>
                <a:cs typeface="Dosis"/>
                <a:sym typeface="Dosis"/>
              </a:rPr>
              <a:t> Con discapacidad</a:t>
            </a:r>
            <a:endParaRPr b="1" sz="3800">
              <a:latin typeface="Dosis"/>
              <a:ea typeface="Dosis"/>
              <a:cs typeface="Dosis"/>
              <a:sym typeface="Dosis"/>
            </a:endParaRPr>
          </a:p>
        </p:txBody>
      </p:sp>
      <p:sp>
        <p:nvSpPr>
          <p:cNvPr id="94" name="Google Shape;94;p13"/>
          <p:cNvSpPr/>
          <p:nvPr/>
        </p:nvSpPr>
        <p:spPr>
          <a:xfrm>
            <a:off x="12240641" y="5355639"/>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8">
              <a:alphaModFix amt="41000"/>
            </a:blip>
            <a:stretch>
              <a:fillRect b="0" l="0" r="0" t="0"/>
            </a:stretch>
          </a:blipFill>
          <a:ln>
            <a:noFill/>
          </a:ln>
        </p:spPr>
      </p:sp>
      <p:pic>
        <p:nvPicPr>
          <p:cNvPr id="95" name="Google Shape;95;p13"/>
          <p:cNvPicPr preferRelativeResize="0"/>
          <p:nvPr/>
        </p:nvPicPr>
        <p:blipFill>
          <a:blip r:embed="rId9">
            <a:alphaModFix/>
          </a:blip>
          <a:stretch>
            <a:fillRect/>
          </a:stretch>
        </p:blipFill>
        <p:spPr>
          <a:xfrm>
            <a:off x="14574024" y="1406700"/>
            <a:ext cx="2080675" cy="1894725"/>
          </a:xfrm>
          <a:prstGeom prst="rect">
            <a:avLst/>
          </a:prstGeom>
          <a:noFill/>
          <a:ln>
            <a:noFill/>
          </a:ln>
        </p:spPr>
      </p:pic>
      <p:sp>
        <p:nvSpPr>
          <p:cNvPr id="96" name="Google Shape;96;p13"/>
          <p:cNvSpPr/>
          <p:nvPr/>
        </p:nvSpPr>
        <p:spPr>
          <a:xfrm flipH="1" rot="10800000">
            <a:off x="9329225" y="8109122"/>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7">
              <a:alphaModFix/>
            </a:blip>
            <a:stretch>
              <a:fillRect b="0" l="0" r="0"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291" name="Shape 291"/>
        <p:cNvGrpSpPr/>
        <p:nvPr/>
      </p:nvGrpSpPr>
      <p:grpSpPr>
        <a:xfrm>
          <a:off x="0" y="0"/>
          <a:ext cx="0" cy="0"/>
          <a:chOff x="0" y="0"/>
          <a:chExt cx="0" cy="0"/>
        </a:xfrm>
      </p:grpSpPr>
      <p:pic>
        <p:nvPicPr>
          <p:cNvPr id="292" name="Google Shape;292;p22"/>
          <p:cNvPicPr preferRelativeResize="0"/>
          <p:nvPr/>
        </p:nvPicPr>
        <p:blipFill>
          <a:blip r:embed="rId3">
            <a:alphaModFix/>
          </a:blip>
          <a:stretch>
            <a:fillRect/>
          </a:stretch>
        </p:blipFill>
        <p:spPr>
          <a:xfrm>
            <a:off x="15225" y="80329"/>
            <a:ext cx="18288000" cy="10206670"/>
          </a:xfrm>
          <a:prstGeom prst="rect">
            <a:avLst/>
          </a:prstGeom>
          <a:noFill/>
          <a:ln>
            <a:noFill/>
          </a:ln>
        </p:spPr>
      </p:pic>
      <p:sp>
        <p:nvSpPr>
          <p:cNvPr id="293" name="Google Shape;293;p22"/>
          <p:cNvSpPr txBox="1"/>
          <p:nvPr/>
        </p:nvSpPr>
        <p:spPr>
          <a:xfrm>
            <a:off x="818400" y="993325"/>
            <a:ext cx="8837700" cy="1454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451" u="sng">
                <a:solidFill>
                  <a:srgbClr val="2B2829"/>
                </a:solidFill>
                <a:latin typeface="Dosis"/>
                <a:ea typeface="Dosis"/>
                <a:cs typeface="Dosis"/>
                <a:sym typeface="Dosis"/>
              </a:rPr>
              <a:t>Carta Gantt</a:t>
            </a:r>
            <a:endParaRPr b="1" sz="9451" u="sng">
              <a:solidFill>
                <a:srgbClr val="2B2829"/>
              </a:solidFill>
              <a:latin typeface="Dosis"/>
              <a:ea typeface="Dosis"/>
              <a:cs typeface="Dosis"/>
              <a:sym typeface="Dosis"/>
            </a:endParaRPr>
          </a:p>
        </p:txBody>
      </p:sp>
      <p:pic>
        <p:nvPicPr>
          <p:cNvPr id="294" name="Google Shape;294;p22"/>
          <p:cNvPicPr preferRelativeResize="0"/>
          <p:nvPr/>
        </p:nvPicPr>
        <p:blipFill>
          <a:blip r:embed="rId4">
            <a:alphaModFix/>
          </a:blip>
          <a:stretch>
            <a:fillRect/>
          </a:stretch>
        </p:blipFill>
        <p:spPr>
          <a:xfrm rot="-7956997">
            <a:off x="12898669" y="341225"/>
            <a:ext cx="1765737" cy="2236600"/>
          </a:xfrm>
          <a:prstGeom prst="rect">
            <a:avLst/>
          </a:prstGeom>
          <a:noFill/>
          <a:ln>
            <a:noFill/>
          </a:ln>
        </p:spPr>
      </p:pic>
      <p:graphicFrame>
        <p:nvGraphicFramePr>
          <p:cNvPr id="295" name="Google Shape;295;p22"/>
          <p:cNvGraphicFramePr/>
          <p:nvPr/>
        </p:nvGraphicFramePr>
        <p:xfrm>
          <a:off x="1474075" y="1971750"/>
          <a:ext cx="3000000" cy="3000000"/>
        </p:xfrm>
        <a:graphic>
          <a:graphicData uri="http://schemas.openxmlformats.org/drawingml/2006/table">
            <a:tbl>
              <a:tblPr>
                <a:noFill/>
                <a:tableStyleId>{21601367-DB4E-4F4E-8A2F-5D29A6E7C759}</a:tableStyleId>
              </a:tblPr>
              <a:tblGrid>
                <a:gridCol w="5217200"/>
                <a:gridCol w="3761525"/>
                <a:gridCol w="2130525"/>
                <a:gridCol w="2130525"/>
                <a:gridCol w="2130525"/>
              </a:tblGrid>
              <a:tr h="95275">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gridSpan="4">
                  <a:txBody>
                    <a:bodyPr/>
                    <a:lstStyle/>
                    <a:p>
                      <a:pPr indent="0" lvl="0" marL="0" rtl="0" algn="ctr">
                        <a:lnSpc>
                          <a:spcPct val="115000"/>
                        </a:lnSpc>
                        <a:spcBef>
                          <a:spcPts val="0"/>
                        </a:spcBef>
                        <a:spcAft>
                          <a:spcPts val="0"/>
                        </a:spcAft>
                        <a:buNone/>
                      </a:pPr>
                      <a:r>
                        <a:rPr lang="en-US" sz="2500">
                          <a:latin typeface="Dosis SemiBold"/>
                          <a:ea typeface="Dosis SemiBold"/>
                          <a:cs typeface="Dosis SemiBold"/>
                          <a:sym typeface="Dosis SemiBold"/>
                        </a:rPr>
                        <a:t>FASE 1</a:t>
                      </a:r>
                      <a:endParaRPr sz="2500">
                        <a:latin typeface="Dosis SemiBold"/>
                        <a:ea typeface="Dosis SemiBold"/>
                        <a:cs typeface="Dosis SemiBold"/>
                        <a:sym typeface="Dosis SemiBold"/>
                      </a:endParaRPr>
                    </a:p>
                  </a:txBody>
                  <a:tcPr marT="91425" marB="91425" marR="28575" marL="28575" anchor="b">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45B0E1"/>
                    </a:solidFill>
                  </a:tcPr>
                </a:tc>
                <a:tc hMerge="1"/>
                <a:tc hMerge="1"/>
                <a:tc hMerge="1"/>
              </a:tr>
              <a:tr h="325725">
                <a:tc>
                  <a:txBody>
                    <a:bodyPr/>
                    <a:lstStyle/>
                    <a:p>
                      <a:pPr indent="0" lvl="0" marL="0" rtl="0" algn="l">
                        <a:spcBef>
                          <a:spcPts val="0"/>
                        </a:spcBef>
                        <a:spcAft>
                          <a:spcPts val="0"/>
                        </a:spcAft>
                        <a:buNone/>
                      </a:pPr>
                      <a:r>
                        <a:t/>
                      </a:r>
                      <a:endParaRPr/>
                    </a:p>
                  </a:txBody>
                  <a:tcPr marT="91425" marB="91425" marR="28575" marL="28575" anchor="ctr">
                    <a:lnL cap="flat" cmpd="sng" w="19050">
                      <a:solidFill>
                        <a:srgbClr val="000000">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S1</a:t>
                      </a:r>
                      <a:endParaRPr b="1" sz="1700">
                        <a:latin typeface="Dosis"/>
                        <a:ea typeface="Dosis"/>
                        <a:cs typeface="Dosis"/>
                        <a:sym typeface="Dosis"/>
                      </a:endParaRPr>
                    </a:p>
                  </a:txBody>
                  <a:tcPr marT="91425" marB="91425" marR="28575" marL="28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S2</a:t>
                      </a:r>
                      <a:endParaRPr b="1" sz="1700">
                        <a:latin typeface="Dosis"/>
                        <a:ea typeface="Dosis"/>
                        <a:cs typeface="Dosis"/>
                        <a:sym typeface="Dosis"/>
                      </a:endParaRPr>
                    </a:p>
                  </a:txBody>
                  <a:tcPr marT="91425" marB="91425" marR="28575" marL="28575" anchor="ctr">
                    <a:lnL cap="flat" cmpd="sng" w="19050">
                      <a:solidFill>
                        <a:schemeClr val="dk1"/>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S3</a:t>
                      </a:r>
                      <a:endParaRPr b="1" sz="1700">
                        <a:latin typeface="Dosis"/>
                        <a:ea typeface="Dosis"/>
                        <a:cs typeface="Dosis"/>
                        <a:sym typeface="Dosis"/>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S4</a:t>
                      </a:r>
                      <a:endParaRPr b="1" sz="1700">
                        <a:latin typeface="Dosis"/>
                        <a:ea typeface="Dosis"/>
                        <a:cs typeface="Dosis"/>
                        <a:sym typeface="Dosis"/>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r>
              <a:tr h="512450">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Reunion inicia</a:t>
                      </a:r>
                      <a:r>
                        <a:rPr lang="en-US" sz="2200">
                          <a:latin typeface="Comfortaa"/>
                          <a:ea typeface="Comfortaa"/>
                          <a:cs typeface="Comfortaa"/>
                          <a:sym typeface="Comfortaa"/>
                        </a:rPr>
                        <a:t>l</a:t>
                      </a:r>
                      <a:endParaRPr sz="2200">
                        <a:latin typeface="Comfortaa"/>
                        <a:ea typeface="Comfortaa"/>
                        <a:cs typeface="Comfortaa"/>
                        <a:sym typeface="Comfortaa"/>
                      </a:endParaRPr>
                    </a:p>
                  </a:txBody>
                  <a:tcPr marT="91425" marB="91425" marR="28575" marL="28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Definición</a:t>
                      </a:r>
                      <a:r>
                        <a:rPr lang="en-US" sz="2200">
                          <a:latin typeface="Dosis SemiBold"/>
                          <a:ea typeface="Dosis SemiBold"/>
                          <a:cs typeface="Dosis SemiBold"/>
                          <a:sym typeface="Dosis SemiBold"/>
                        </a:rPr>
                        <a:t> de proyecto</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0000">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Requerimientos inicial</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Documentación</a:t>
                      </a:r>
                      <a:r>
                        <a:rPr lang="en-US" sz="2200">
                          <a:latin typeface="Dosis SemiBold"/>
                          <a:ea typeface="Dosis SemiBold"/>
                          <a:cs typeface="Dosis SemiBold"/>
                          <a:sym typeface="Dosis SemiBold"/>
                        </a:rPr>
                        <a:t> inicial</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Recolección</a:t>
                      </a:r>
                      <a:r>
                        <a:rPr lang="en-US" sz="2200">
                          <a:latin typeface="Dosis SemiBold"/>
                          <a:ea typeface="Dosis SemiBold"/>
                          <a:cs typeface="Dosis SemiBold"/>
                          <a:sym typeface="Dosis SemiBold"/>
                        </a:rPr>
                        <a:t> de Requerimientos</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Definición</a:t>
                      </a:r>
                      <a:r>
                        <a:rPr lang="en-US" sz="2200">
                          <a:latin typeface="Dosis SemiBold"/>
                          <a:ea typeface="Dosis SemiBold"/>
                          <a:cs typeface="Dosis SemiBold"/>
                          <a:sym typeface="Dosis SemiBold"/>
                        </a:rPr>
                        <a:t> de Requerimientos, Funcionales y no Funcionales</a:t>
                      </a:r>
                      <a:endParaRPr sz="2200">
                        <a:latin typeface="Dosis SemiBold"/>
                        <a:ea typeface="Dosis SemiBold"/>
                        <a:cs typeface="Dosis SemiBold"/>
                        <a:sym typeface="Dosis SemiBold"/>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Propuesta de Modelo de Solución</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Modelado de la interfaz de usuario</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96" name="Google Shape;296;p22"/>
          <p:cNvSpPr/>
          <p:nvPr/>
        </p:nvSpPr>
        <p:spPr>
          <a:xfrm rot="-5962078">
            <a:off x="15781931" y="485198"/>
            <a:ext cx="1181157" cy="2177248"/>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5">
              <a:alphaModFix/>
            </a:blip>
            <a:stretch>
              <a:fillRect b="0" l="0" r="0" t="0"/>
            </a:stretch>
          </a:blipFill>
          <a:ln>
            <a:noFill/>
          </a:ln>
        </p:spPr>
      </p:sp>
      <p:sp>
        <p:nvSpPr>
          <p:cNvPr id="297" name="Google Shape;297;p22"/>
          <p:cNvSpPr/>
          <p:nvPr/>
        </p:nvSpPr>
        <p:spPr>
          <a:xfrm rot="-2700000">
            <a:off x="811692" y="2636153"/>
            <a:ext cx="1399469" cy="1313488"/>
          </a:xfrm>
          <a:custGeom>
            <a:rect b="b" l="l" r="r" t="t"/>
            <a:pathLst>
              <a:path extrusionOk="0" h="1769097" w="1867121">
                <a:moveTo>
                  <a:pt x="0" y="0"/>
                </a:moveTo>
                <a:lnTo>
                  <a:pt x="1867120" y="0"/>
                </a:lnTo>
                <a:lnTo>
                  <a:pt x="1867120" y="1769097"/>
                </a:lnTo>
                <a:lnTo>
                  <a:pt x="0" y="176909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301" name="Shape 301"/>
        <p:cNvGrpSpPr/>
        <p:nvPr/>
      </p:nvGrpSpPr>
      <p:grpSpPr>
        <a:xfrm>
          <a:off x="0" y="0"/>
          <a:ext cx="0" cy="0"/>
          <a:chOff x="0" y="0"/>
          <a:chExt cx="0" cy="0"/>
        </a:xfrm>
      </p:grpSpPr>
      <p:pic>
        <p:nvPicPr>
          <p:cNvPr id="302" name="Google Shape;302;p23"/>
          <p:cNvPicPr preferRelativeResize="0"/>
          <p:nvPr/>
        </p:nvPicPr>
        <p:blipFill>
          <a:blip r:embed="rId3">
            <a:alphaModFix/>
          </a:blip>
          <a:stretch>
            <a:fillRect/>
          </a:stretch>
        </p:blipFill>
        <p:spPr>
          <a:xfrm>
            <a:off x="15225" y="-220025"/>
            <a:ext cx="18288000" cy="10763251"/>
          </a:xfrm>
          <a:prstGeom prst="rect">
            <a:avLst/>
          </a:prstGeom>
          <a:noFill/>
          <a:ln>
            <a:noFill/>
          </a:ln>
        </p:spPr>
      </p:pic>
      <p:graphicFrame>
        <p:nvGraphicFramePr>
          <p:cNvPr id="303" name="Google Shape;303;p23"/>
          <p:cNvGraphicFramePr/>
          <p:nvPr/>
        </p:nvGraphicFramePr>
        <p:xfrm>
          <a:off x="796325" y="445238"/>
          <a:ext cx="3000000" cy="3000000"/>
        </p:xfrm>
        <a:graphic>
          <a:graphicData uri="http://schemas.openxmlformats.org/drawingml/2006/table">
            <a:tbl>
              <a:tblPr>
                <a:noFill/>
                <a:tableStyleId>{21601367-DB4E-4F4E-8A2F-5D29A6E7C759}</a:tableStyleId>
              </a:tblPr>
              <a:tblGrid>
                <a:gridCol w="5825050"/>
                <a:gridCol w="952875"/>
                <a:gridCol w="933825"/>
                <a:gridCol w="914775"/>
                <a:gridCol w="971925"/>
                <a:gridCol w="933825"/>
                <a:gridCol w="1010025"/>
                <a:gridCol w="990975"/>
                <a:gridCol w="1067175"/>
                <a:gridCol w="971925"/>
                <a:gridCol w="952875"/>
                <a:gridCol w="914775"/>
              </a:tblGrid>
              <a:tr h="658200">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lnSpc>
                          <a:spcPct val="115000"/>
                        </a:lnSpc>
                        <a:spcBef>
                          <a:spcPts val="0"/>
                        </a:spcBef>
                        <a:spcAft>
                          <a:spcPts val="0"/>
                        </a:spcAft>
                        <a:buNone/>
                      </a:pPr>
                      <a:r>
                        <a:rPr b="1" lang="en-US" sz="2500">
                          <a:latin typeface="Dosis"/>
                          <a:ea typeface="Dosis"/>
                          <a:cs typeface="Dosis"/>
                          <a:sym typeface="Dosis"/>
                        </a:rPr>
                        <a:t>FASE 2</a:t>
                      </a:r>
                      <a:endParaRPr b="1" sz="25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C000"/>
                    </a:solidFill>
                  </a:tcPr>
                </a:tc>
                <a:tc hMerge="1"/>
                <a:tc hMerge="1"/>
                <a:tc hMerge="1"/>
                <a:tc hMerge="1"/>
                <a:tc hMerge="1"/>
                <a:tc hMerge="1"/>
                <a:tc hMerge="1"/>
                <a:tc hMerge="1"/>
                <a:tc hMerge="1"/>
                <a:tc hMerge="1"/>
              </a:tr>
              <a:tr h="506775">
                <a:tc>
                  <a:txBody>
                    <a:bodyPr/>
                    <a:lstStyle/>
                    <a:p>
                      <a:pPr indent="0" lvl="0" marL="0" rtl="0" algn="l">
                        <a:lnSpc>
                          <a:spcPct val="115000"/>
                        </a:lnSpc>
                        <a:spcBef>
                          <a:spcPts val="0"/>
                        </a:spcBef>
                        <a:spcAft>
                          <a:spcPts val="0"/>
                        </a:spcAft>
                        <a:buNone/>
                      </a:pPr>
                      <a:r>
                        <a:t/>
                      </a:r>
                      <a:endParaRPr/>
                    </a:p>
                  </a:txBody>
                  <a:tcPr marT="91425" marB="91425" marR="28575" marL="28575"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S5</a:t>
                      </a:r>
                      <a:endParaRPr b="1" sz="17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S6</a:t>
                      </a:r>
                      <a:endParaRPr b="1" sz="17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S7</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S8</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S9</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S10</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S11</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S12</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S13</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S14</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S15</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Maquetado de la interfaz de usuario</a:t>
                      </a:r>
                      <a:endParaRPr b="1" sz="2200">
                        <a:latin typeface="Dosis"/>
                        <a:ea typeface="Dosis"/>
                        <a:cs typeface="Dosis"/>
                        <a:sym typeface="Dosis"/>
                      </a:endParaRPr>
                    </a:p>
                  </a:txBody>
                  <a:tcPr marT="91425" marB="91425"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5940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Desarrollo e implementación de la Base de Datos</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5940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Entrenamiento de IA</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Integracion de IA</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75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Desarrollo del Backend</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Testing</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Acciones correctivas</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Capacitacion (Introducción al sistema)</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r>
              <a:tr h="47320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Acciones adaptativas</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307" name="Shape 307"/>
        <p:cNvGrpSpPr/>
        <p:nvPr/>
      </p:nvGrpSpPr>
      <p:grpSpPr>
        <a:xfrm>
          <a:off x="0" y="0"/>
          <a:ext cx="0" cy="0"/>
          <a:chOff x="0" y="0"/>
          <a:chExt cx="0" cy="0"/>
        </a:xfrm>
      </p:grpSpPr>
      <p:pic>
        <p:nvPicPr>
          <p:cNvPr id="308" name="Google Shape;308;p24"/>
          <p:cNvPicPr preferRelativeResize="0"/>
          <p:nvPr/>
        </p:nvPicPr>
        <p:blipFill>
          <a:blip r:embed="rId3">
            <a:alphaModFix/>
          </a:blip>
          <a:stretch>
            <a:fillRect/>
          </a:stretch>
        </p:blipFill>
        <p:spPr>
          <a:xfrm>
            <a:off x="91425" y="40167"/>
            <a:ext cx="18288000" cy="10206670"/>
          </a:xfrm>
          <a:prstGeom prst="rect">
            <a:avLst/>
          </a:prstGeom>
          <a:noFill/>
          <a:ln>
            <a:noFill/>
          </a:ln>
        </p:spPr>
      </p:pic>
      <p:sp>
        <p:nvSpPr>
          <p:cNvPr id="309" name="Google Shape;309;p24"/>
          <p:cNvSpPr txBox="1"/>
          <p:nvPr/>
        </p:nvSpPr>
        <p:spPr>
          <a:xfrm>
            <a:off x="799350" y="1298125"/>
            <a:ext cx="8837700" cy="2909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451" u="sng">
                <a:solidFill>
                  <a:srgbClr val="2B2829"/>
                </a:solidFill>
                <a:latin typeface="Dosis"/>
                <a:ea typeface="Dosis"/>
                <a:cs typeface="Dosis"/>
                <a:sym typeface="Dosis"/>
              </a:rPr>
              <a:t>Última fase del proyecto</a:t>
            </a:r>
            <a:endParaRPr b="1" sz="9451" u="sng">
              <a:solidFill>
                <a:srgbClr val="2B2829"/>
              </a:solidFill>
              <a:latin typeface="Dosis"/>
              <a:ea typeface="Dosis"/>
              <a:cs typeface="Dosis"/>
              <a:sym typeface="Dosis"/>
            </a:endParaRPr>
          </a:p>
        </p:txBody>
      </p:sp>
      <p:pic>
        <p:nvPicPr>
          <p:cNvPr id="310" name="Google Shape;310;p24"/>
          <p:cNvPicPr preferRelativeResize="0"/>
          <p:nvPr/>
        </p:nvPicPr>
        <p:blipFill>
          <a:blip r:embed="rId4">
            <a:alphaModFix/>
          </a:blip>
          <a:stretch>
            <a:fillRect/>
          </a:stretch>
        </p:blipFill>
        <p:spPr>
          <a:xfrm rot="-7956997">
            <a:off x="12898669" y="341225"/>
            <a:ext cx="1765737" cy="2236600"/>
          </a:xfrm>
          <a:prstGeom prst="rect">
            <a:avLst/>
          </a:prstGeom>
          <a:noFill/>
          <a:ln>
            <a:noFill/>
          </a:ln>
        </p:spPr>
      </p:pic>
      <p:sp>
        <p:nvSpPr>
          <p:cNvPr id="311" name="Google Shape;311;p24"/>
          <p:cNvSpPr/>
          <p:nvPr/>
        </p:nvSpPr>
        <p:spPr>
          <a:xfrm rot="-5962078">
            <a:off x="15781931" y="485198"/>
            <a:ext cx="1181157" cy="2177248"/>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5">
              <a:alphaModFix/>
            </a:blip>
            <a:stretch>
              <a:fillRect b="0" l="0" r="0" t="0"/>
            </a:stretch>
          </a:blipFill>
          <a:ln>
            <a:noFill/>
          </a:ln>
        </p:spPr>
      </p:sp>
      <p:sp>
        <p:nvSpPr>
          <p:cNvPr id="312" name="Google Shape;312;p24"/>
          <p:cNvSpPr/>
          <p:nvPr/>
        </p:nvSpPr>
        <p:spPr>
          <a:xfrm rot="-2700000">
            <a:off x="1330967" y="8046353"/>
            <a:ext cx="1399469" cy="1313488"/>
          </a:xfrm>
          <a:custGeom>
            <a:rect b="b" l="l" r="r" t="t"/>
            <a:pathLst>
              <a:path extrusionOk="0" h="1769097" w="1867121">
                <a:moveTo>
                  <a:pt x="0" y="0"/>
                </a:moveTo>
                <a:lnTo>
                  <a:pt x="1867120" y="0"/>
                </a:lnTo>
                <a:lnTo>
                  <a:pt x="1867120" y="1769097"/>
                </a:lnTo>
                <a:lnTo>
                  <a:pt x="0" y="1769097"/>
                </a:lnTo>
                <a:lnTo>
                  <a:pt x="0" y="0"/>
                </a:lnTo>
                <a:close/>
              </a:path>
            </a:pathLst>
          </a:custGeom>
          <a:blipFill rotWithShape="1">
            <a:blip r:embed="rId6">
              <a:alphaModFix/>
            </a:blip>
            <a:stretch>
              <a:fillRect b="0" l="0" r="0" t="0"/>
            </a:stretch>
          </a:blipFill>
          <a:ln>
            <a:noFill/>
          </a:ln>
        </p:spPr>
      </p:sp>
      <p:graphicFrame>
        <p:nvGraphicFramePr>
          <p:cNvPr id="313" name="Google Shape;313;p24"/>
          <p:cNvGraphicFramePr/>
          <p:nvPr/>
        </p:nvGraphicFramePr>
        <p:xfrm>
          <a:off x="1863075" y="4252075"/>
          <a:ext cx="3000000" cy="3000000"/>
        </p:xfrm>
        <a:graphic>
          <a:graphicData uri="http://schemas.openxmlformats.org/drawingml/2006/table">
            <a:tbl>
              <a:tblPr>
                <a:noFill/>
                <a:tableStyleId>{21601367-DB4E-4F4E-8A2F-5D29A6E7C759}</a:tableStyleId>
              </a:tblPr>
              <a:tblGrid>
                <a:gridCol w="4549075"/>
                <a:gridCol w="3597350"/>
                <a:gridCol w="2426925"/>
                <a:gridCol w="4018950"/>
              </a:tblGrid>
              <a:tr h="617675">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US" sz="2500">
                          <a:latin typeface="Dosis"/>
                          <a:ea typeface="Dosis"/>
                          <a:cs typeface="Dosis"/>
                          <a:sym typeface="Dosis"/>
                        </a:rPr>
                        <a:t>FASE 3</a:t>
                      </a:r>
                      <a:endParaRPr b="1" sz="25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4E291"/>
                    </a:solidFill>
                  </a:tcPr>
                </a:tc>
                <a:tc hMerge="1"/>
                <a:tc hMerge="1"/>
              </a:tr>
              <a:tr h="617675">
                <a:tc>
                  <a:txBody>
                    <a:bodyPr/>
                    <a:lstStyle/>
                    <a:p>
                      <a:pPr indent="0" lvl="0" marL="0" rtl="0" algn="l">
                        <a:lnSpc>
                          <a:spcPct val="115000"/>
                        </a:lnSpc>
                        <a:spcBef>
                          <a:spcPts val="0"/>
                        </a:spcBef>
                        <a:spcAft>
                          <a:spcPts val="0"/>
                        </a:spcAft>
                        <a:buNone/>
                      </a:pPr>
                      <a:r>
                        <a:t/>
                      </a:r>
                      <a:endParaRPr/>
                    </a:p>
                  </a:txBody>
                  <a:tcPr marT="91425" marB="91425" marR="28575" marL="28575"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latin typeface="Dosis"/>
                          <a:ea typeface="Dosis"/>
                          <a:cs typeface="Dosis"/>
                          <a:sym typeface="Dosis"/>
                        </a:rPr>
                        <a:t>S16</a:t>
                      </a:r>
                      <a:endParaRPr b="1" sz="22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latin typeface="Dosis"/>
                          <a:ea typeface="Dosis"/>
                          <a:cs typeface="Dosis"/>
                          <a:sym typeface="Dosis"/>
                        </a:rPr>
                        <a:t>S17</a:t>
                      </a:r>
                      <a:endParaRPr b="1" sz="22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latin typeface="Dosis"/>
                          <a:ea typeface="Dosis"/>
                          <a:cs typeface="Dosis"/>
                          <a:sym typeface="Dosis"/>
                        </a:rPr>
                        <a:t>S18</a:t>
                      </a:r>
                      <a:endParaRPr b="1" sz="22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617675">
                <a:tc rowSpan="2">
                  <a:txBody>
                    <a:bodyPr/>
                    <a:lstStyle/>
                    <a:p>
                      <a:pPr indent="0" lvl="0" marL="0" rtl="0" algn="r">
                        <a:lnSpc>
                          <a:spcPct val="115000"/>
                        </a:lnSpc>
                        <a:spcBef>
                          <a:spcPts val="0"/>
                        </a:spcBef>
                        <a:spcAft>
                          <a:spcPts val="0"/>
                        </a:spcAft>
                        <a:buNone/>
                      </a:pPr>
                      <a:r>
                        <a:rPr b="1" lang="en-US" sz="2200">
                          <a:latin typeface="Dosis"/>
                          <a:ea typeface="Dosis"/>
                          <a:cs typeface="Dosis"/>
                          <a:sym typeface="Dosis"/>
                        </a:rPr>
                        <a:t>Acciones adaptativas</a:t>
                      </a:r>
                      <a:endParaRPr b="1" sz="2200">
                        <a:latin typeface="Dosis"/>
                        <a:ea typeface="Dosis"/>
                        <a:cs typeface="Dosis"/>
                        <a:sym typeface="Dosis"/>
                      </a:endParaRPr>
                    </a:p>
                  </a:txBody>
                  <a:tcPr marT="91425" marB="91425"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7675">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7675">
                <a:tc rowSpan="2">
                  <a:txBody>
                    <a:bodyPr/>
                    <a:lstStyle/>
                    <a:p>
                      <a:pPr indent="0" lvl="0" marL="0" rtl="0" algn="r">
                        <a:lnSpc>
                          <a:spcPct val="115000"/>
                        </a:lnSpc>
                        <a:spcBef>
                          <a:spcPts val="0"/>
                        </a:spcBef>
                        <a:spcAft>
                          <a:spcPts val="0"/>
                        </a:spcAft>
                        <a:buNone/>
                      </a:pPr>
                      <a:r>
                        <a:rPr b="1" lang="en-US" sz="2200">
                          <a:latin typeface="Dosis"/>
                          <a:ea typeface="Dosis"/>
                          <a:cs typeface="Dosis"/>
                          <a:sym typeface="Dosis"/>
                        </a:rPr>
                        <a:t>Entrega y presentación</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r>
              <a:tr h="617675">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bl>
          </a:graphicData>
        </a:graphic>
      </p:graphicFrame>
      <p:sp>
        <p:nvSpPr>
          <p:cNvPr id="314" name="Google Shape;314;p24"/>
          <p:cNvSpPr txBox="1"/>
          <p:nvPr/>
        </p:nvSpPr>
        <p:spPr>
          <a:xfrm>
            <a:off x="17292899" y="9805625"/>
            <a:ext cx="995100" cy="415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700">
                <a:solidFill>
                  <a:schemeClr val="lt1"/>
                </a:solidFill>
                <a:latin typeface="Dosis"/>
                <a:ea typeface="Dosis"/>
                <a:cs typeface="Dosis"/>
                <a:sym typeface="Dosis"/>
              </a:rPr>
              <a:t>9</a:t>
            </a:r>
            <a:endParaRPr b="1" sz="2700">
              <a:solidFill>
                <a:schemeClr val="lt1"/>
              </a:solidFill>
              <a:latin typeface="Dosis"/>
              <a:ea typeface="Dosis"/>
              <a:cs typeface="Dosis"/>
              <a:sym typeface="Dosi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318" name="Shape 318"/>
        <p:cNvGrpSpPr/>
        <p:nvPr/>
      </p:nvGrpSpPr>
      <p:grpSpPr>
        <a:xfrm>
          <a:off x="0" y="0"/>
          <a:ext cx="0" cy="0"/>
          <a:chOff x="0" y="0"/>
          <a:chExt cx="0" cy="0"/>
        </a:xfrm>
      </p:grpSpPr>
      <p:pic>
        <p:nvPicPr>
          <p:cNvPr id="319" name="Google Shape;319;p25"/>
          <p:cNvPicPr preferRelativeResize="0"/>
          <p:nvPr/>
        </p:nvPicPr>
        <p:blipFill>
          <a:blip r:embed="rId3">
            <a:alphaModFix/>
          </a:blip>
          <a:stretch>
            <a:fillRect/>
          </a:stretch>
        </p:blipFill>
        <p:spPr>
          <a:xfrm>
            <a:off x="624075" y="357450"/>
            <a:ext cx="17151002" cy="9572096"/>
          </a:xfrm>
          <a:prstGeom prst="rect">
            <a:avLst/>
          </a:prstGeom>
          <a:noFill/>
          <a:ln>
            <a:noFill/>
          </a:ln>
        </p:spPr>
      </p:pic>
      <p:sp>
        <p:nvSpPr>
          <p:cNvPr id="320" name="Google Shape;320;p25"/>
          <p:cNvSpPr txBox="1"/>
          <p:nvPr/>
        </p:nvSpPr>
        <p:spPr>
          <a:xfrm>
            <a:off x="7763102" y="3727875"/>
            <a:ext cx="22941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latin typeface="Dosis"/>
              <a:ea typeface="Dosis"/>
              <a:cs typeface="Dosis"/>
              <a:sym typeface="Dosis"/>
            </a:endParaRPr>
          </a:p>
        </p:txBody>
      </p:sp>
      <p:grpSp>
        <p:nvGrpSpPr>
          <p:cNvPr id="321" name="Google Shape;321;p25"/>
          <p:cNvGrpSpPr/>
          <p:nvPr/>
        </p:nvGrpSpPr>
        <p:grpSpPr>
          <a:xfrm>
            <a:off x="9493216" y="3028028"/>
            <a:ext cx="4290023" cy="677385"/>
            <a:chOff x="12722500" y="3693650"/>
            <a:chExt cx="3196500" cy="558300"/>
          </a:xfrm>
        </p:grpSpPr>
        <p:sp>
          <p:nvSpPr>
            <p:cNvPr id="322" name="Google Shape;322;p25"/>
            <p:cNvSpPr/>
            <p:nvPr/>
          </p:nvSpPr>
          <p:spPr>
            <a:xfrm>
              <a:off x="12722500" y="3693650"/>
              <a:ext cx="3196500" cy="558300"/>
            </a:xfrm>
            <a:prstGeom prst="roundRect">
              <a:avLst>
                <a:gd fmla="val 50000" name="adj"/>
              </a:avLst>
            </a:prstGeom>
            <a:solidFill>
              <a:srgbClr val="D4E1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3" name="Google Shape;323;p25"/>
            <p:cNvSpPr txBox="1"/>
            <p:nvPr/>
          </p:nvSpPr>
          <p:spPr>
            <a:xfrm>
              <a:off x="13017164" y="3744500"/>
              <a:ext cx="2697300" cy="456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600">
                  <a:latin typeface="Dosis"/>
                  <a:ea typeface="Dosis"/>
                  <a:cs typeface="Dosis"/>
                  <a:sym typeface="Dosis"/>
                </a:rPr>
                <a:t>No </a:t>
              </a:r>
              <a:r>
                <a:rPr b="1" lang="en-US" sz="3600">
                  <a:latin typeface="Dosis"/>
                  <a:ea typeface="Dosis"/>
                  <a:cs typeface="Dosis"/>
                  <a:sym typeface="Dosis"/>
                </a:rPr>
                <a:t>Funcionales</a:t>
              </a:r>
              <a:endParaRPr sz="3600">
                <a:latin typeface="Dosis"/>
                <a:ea typeface="Dosis"/>
                <a:cs typeface="Dosis"/>
                <a:sym typeface="Dosis"/>
              </a:endParaRPr>
            </a:p>
          </p:txBody>
        </p:sp>
      </p:grpSp>
      <p:sp>
        <p:nvSpPr>
          <p:cNvPr id="324" name="Google Shape;324;p25"/>
          <p:cNvSpPr txBox="1"/>
          <p:nvPr/>
        </p:nvSpPr>
        <p:spPr>
          <a:xfrm>
            <a:off x="2134198" y="4174300"/>
            <a:ext cx="7513800" cy="3943500"/>
          </a:xfrm>
          <a:prstGeom prst="rect">
            <a:avLst/>
          </a:prstGeom>
          <a:noFill/>
          <a:ln>
            <a:noFill/>
          </a:ln>
        </p:spPr>
        <p:txBody>
          <a:bodyPr anchorCtr="0" anchor="t" bIns="0" lIns="0" spcFirstLastPara="1" rIns="0" wrap="square" tIns="0">
            <a:spAutoFit/>
          </a:bodyPr>
          <a:lstStyle/>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Autenticación de usuarios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Registro de alumnos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B</a:t>
            </a:r>
            <a:r>
              <a:rPr lang="en-US" sz="3500">
                <a:latin typeface="Dosis Medium"/>
                <a:ea typeface="Dosis Medium"/>
                <a:cs typeface="Dosis Medium"/>
                <a:sym typeface="Dosis Medium"/>
              </a:rPr>
              <a:t>itácoras</a:t>
            </a:r>
            <a:r>
              <a:rPr lang="en-US" sz="3500">
                <a:latin typeface="Dosis Medium"/>
                <a:ea typeface="Dosis Medium"/>
                <a:cs typeface="Dosis Medium"/>
                <a:sym typeface="Dosis Medium"/>
              </a:rPr>
              <a:t> estudiantiles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Generación de informes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Integración de ChatBot</a:t>
            </a:r>
            <a:endParaRPr sz="3500">
              <a:latin typeface="Dosis Medium"/>
              <a:ea typeface="Dosis Medium"/>
              <a:cs typeface="Dosis Medium"/>
              <a:sym typeface="Dosis Medium"/>
            </a:endParaRPr>
          </a:p>
        </p:txBody>
      </p:sp>
      <p:grpSp>
        <p:nvGrpSpPr>
          <p:cNvPr id="325" name="Google Shape;325;p25"/>
          <p:cNvGrpSpPr/>
          <p:nvPr/>
        </p:nvGrpSpPr>
        <p:grpSpPr>
          <a:xfrm>
            <a:off x="1082436" y="515029"/>
            <a:ext cx="7931841" cy="1776939"/>
            <a:chOff x="5143615" y="3272034"/>
            <a:chExt cx="11649054" cy="1776939"/>
          </a:xfrm>
        </p:grpSpPr>
        <p:grpSp>
          <p:nvGrpSpPr>
            <p:cNvPr id="326" name="Google Shape;326;p25"/>
            <p:cNvGrpSpPr/>
            <p:nvPr/>
          </p:nvGrpSpPr>
          <p:grpSpPr>
            <a:xfrm>
              <a:off x="5742825" y="3828801"/>
              <a:ext cx="11049845" cy="1220172"/>
              <a:chOff x="0" y="-19050"/>
              <a:chExt cx="3184485" cy="441787"/>
            </a:xfrm>
          </p:grpSpPr>
          <p:sp>
            <p:nvSpPr>
              <p:cNvPr id="327" name="Google Shape;327;p25"/>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txBox="1"/>
              <p:nvPr/>
            </p:nvSpPr>
            <p:spPr>
              <a:xfrm>
                <a:off x="0" y="-19050"/>
                <a:ext cx="2308200" cy="117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9" name="Google Shape;329;p25"/>
            <p:cNvGrpSpPr/>
            <p:nvPr/>
          </p:nvGrpSpPr>
          <p:grpSpPr>
            <a:xfrm>
              <a:off x="5143615" y="3272034"/>
              <a:ext cx="969063" cy="952001"/>
              <a:chOff x="4447190" y="3127384"/>
              <a:chExt cx="969063" cy="952001"/>
            </a:xfrm>
          </p:grpSpPr>
          <p:sp>
            <p:nvSpPr>
              <p:cNvPr id="330" name="Google Shape;330;p25"/>
              <p:cNvSpPr txBox="1"/>
              <p:nvPr/>
            </p:nvSpPr>
            <p:spPr>
              <a:xfrm>
                <a:off x="4447190" y="3127384"/>
                <a:ext cx="969063" cy="952001"/>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31" name="Google Shape;331;p25"/>
              <p:cNvSpPr txBox="1"/>
              <p:nvPr/>
            </p:nvSpPr>
            <p:spPr>
              <a:xfrm>
                <a:off x="4476829" y="3147250"/>
                <a:ext cx="9099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latin typeface="Dosis"/>
                  <a:ea typeface="Dosis"/>
                  <a:cs typeface="Dosis"/>
                  <a:sym typeface="Dosis"/>
                </a:endParaRPr>
              </a:p>
            </p:txBody>
          </p:sp>
        </p:grpSp>
      </p:grpSp>
      <p:sp>
        <p:nvSpPr>
          <p:cNvPr id="332" name="Google Shape;332;p25"/>
          <p:cNvSpPr txBox="1"/>
          <p:nvPr/>
        </p:nvSpPr>
        <p:spPr>
          <a:xfrm>
            <a:off x="1264504" y="1400925"/>
            <a:ext cx="83835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REQUERIMIENTOS</a:t>
            </a:r>
            <a:endParaRPr sz="800"/>
          </a:p>
        </p:txBody>
      </p:sp>
      <p:grpSp>
        <p:nvGrpSpPr>
          <p:cNvPr id="333" name="Google Shape;333;p25"/>
          <p:cNvGrpSpPr/>
          <p:nvPr/>
        </p:nvGrpSpPr>
        <p:grpSpPr>
          <a:xfrm>
            <a:off x="2134200" y="3180425"/>
            <a:ext cx="3201600" cy="677400"/>
            <a:chOff x="2134200" y="3028025"/>
            <a:chExt cx="3201600" cy="677400"/>
          </a:xfrm>
        </p:grpSpPr>
        <p:sp>
          <p:nvSpPr>
            <p:cNvPr id="334" name="Google Shape;334;p25"/>
            <p:cNvSpPr/>
            <p:nvPr/>
          </p:nvSpPr>
          <p:spPr>
            <a:xfrm>
              <a:off x="2134200" y="3028025"/>
              <a:ext cx="3201600" cy="677400"/>
            </a:xfrm>
            <a:prstGeom prst="roundRect">
              <a:avLst>
                <a:gd fmla="val 50000" name="adj"/>
              </a:avLst>
            </a:prstGeom>
            <a:solidFill>
              <a:srgbClr val="FAA1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5" name="Google Shape;335;p25"/>
            <p:cNvSpPr txBox="1"/>
            <p:nvPr/>
          </p:nvSpPr>
          <p:spPr>
            <a:xfrm>
              <a:off x="2371496" y="3089686"/>
              <a:ext cx="2727000" cy="554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600">
                  <a:latin typeface="Dosis"/>
                  <a:ea typeface="Dosis"/>
                  <a:cs typeface="Dosis"/>
                  <a:sym typeface="Dosis"/>
                </a:rPr>
                <a:t>Funcionales</a:t>
              </a:r>
              <a:endParaRPr sz="3600">
                <a:latin typeface="Dosis"/>
                <a:ea typeface="Dosis"/>
                <a:cs typeface="Dosis"/>
                <a:sym typeface="Dosis"/>
              </a:endParaRPr>
            </a:p>
          </p:txBody>
        </p:sp>
      </p:grpSp>
      <p:pic>
        <p:nvPicPr>
          <p:cNvPr id="336" name="Google Shape;336;p25"/>
          <p:cNvPicPr preferRelativeResize="0"/>
          <p:nvPr/>
        </p:nvPicPr>
        <p:blipFill>
          <a:blip r:embed="rId4">
            <a:alphaModFix/>
          </a:blip>
          <a:stretch>
            <a:fillRect/>
          </a:stretch>
        </p:blipFill>
        <p:spPr>
          <a:xfrm rot="5923261">
            <a:off x="2420660" y="8201044"/>
            <a:ext cx="1034231" cy="1310036"/>
          </a:xfrm>
          <a:prstGeom prst="rect">
            <a:avLst/>
          </a:prstGeom>
          <a:noFill/>
          <a:ln>
            <a:noFill/>
          </a:ln>
        </p:spPr>
      </p:pic>
      <p:sp>
        <p:nvSpPr>
          <p:cNvPr id="337" name="Google Shape;337;p25"/>
          <p:cNvSpPr/>
          <p:nvPr/>
        </p:nvSpPr>
        <p:spPr>
          <a:xfrm rot="-5958596">
            <a:off x="15756671" y="971443"/>
            <a:ext cx="914195" cy="1536353"/>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5">
              <a:alphaModFix/>
            </a:blip>
            <a:stretch>
              <a:fillRect b="0" l="0" r="0" t="0"/>
            </a:stretch>
          </a:blipFill>
          <a:ln>
            <a:noFill/>
          </a:ln>
        </p:spPr>
      </p:sp>
      <p:pic>
        <p:nvPicPr>
          <p:cNvPr id="338" name="Google Shape;338;p25"/>
          <p:cNvPicPr preferRelativeResize="0"/>
          <p:nvPr/>
        </p:nvPicPr>
        <p:blipFill>
          <a:blip r:embed="rId4">
            <a:alphaModFix/>
          </a:blip>
          <a:stretch>
            <a:fillRect/>
          </a:stretch>
        </p:blipFill>
        <p:spPr>
          <a:xfrm rot="-7956997">
            <a:off x="13051069" y="493625"/>
            <a:ext cx="1765737" cy="2236600"/>
          </a:xfrm>
          <a:prstGeom prst="rect">
            <a:avLst/>
          </a:prstGeom>
          <a:noFill/>
          <a:ln>
            <a:noFill/>
          </a:ln>
        </p:spPr>
      </p:pic>
      <p:sp>
        <p:nvSpPr>
          <p:cNvPr id="339" name="Google Shape;339;p25"/>
          <p:cNvSpPr txBox="1"/>
          <p:nvPr/>
        </p:nvSpPr>
        <p:spPr>
          <a:xfrm>
            <a:off x="9471473" y="4254075"/>
            <a:ext cx="7513800" cy="3943500"/>
          </a:xfrm>
          <a:prstGeom prst="rect">
            <a:avLst/>
          </a:prstGeom>
          <a:noFill/>
          <a:ln>
            <a:noFill/>
          </a:ln>
        </p:spPr>
        <p:txBody>
          <a:bodyPr anchorCtr="0" anchor="t" bIns="0" lIns="0" spcFirstLastPara="1" rIns="0" wrap="square" tIns="0">
            <a:spAutoFit/>
          </a:bodyPr>
          <a:lstStyle/>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Gestión de recursos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Escalabilidad del sistema</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Seguridad de los datos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Restricción de usuarios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Disponibilidad constante</a:t>
            </a:r>
            <a:endParaRPr sz="3500">
              <a:latin typeface="Dosis Medium"/>
              <a:ea typeface="Dosis Medium"/>
              <a:cs typeface="Dosis Medium"/>
              <a:sym typeface="Dosis Medium"/>
            </a:endParaRPr>
          </a:p>
        </p:txBody>
      </p:sp>
      <p:sp>
        <p:nvSpPr>
          <p:cNvPr id="340" name="Google Shape;340;p25"/>
          <p:cNvSpPr/>
          <p:nvPr/>
        </p:nvSpPr>
        <p:spPr>
          <a:xfrm>
            <a:off x="2690527" y="8117800"/>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
        <p:nvSpPr>
          <p:cNvPr id="341" name="Google Shape;341;p25"/>
          <p:cNvSpPr/>
          <p:nvPr/>
        </p:nvSpPr>
        <p:spPr>
          <a:xfrm>
            <a:off x="2800264" y="7143250"/>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
        <p:nvSpPr>
          <p:cNvPr id="342" name="Google Shape;342;p25"/>
          <p:cNvSpPr/>
          <p:nvPr/>
        </p:nvSpPr>
        <p:spPr>
          <a:xfrm>
            <a:off x="2690527" y="5544375"/>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
        <p:nvSpPr>
          <p:cNvPr id="343" name="Google Shape;343;p25"/>
          <p:cNvSpPr/>
          <p:nvPr/>
        </p:nvSpPr>
        <p:spPr>
          <a:xfrm>
            <a:off x="10116427" y="6459225"/>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
        <p:nvSpPr>
          <p:cNvPr id="344" name="Google Shape;344;p25"/>
          <p:cNvSpPr/>
          <p:nvPr/>
        </p:nvSpPr>
        <p:spPr>
          <a:xfrm>
            <a:off x="10116427" y="7271075"/>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
        <p:nvSpPr>
          <p:cNvPr id="345" name="Google Shape;345;p25"/>
          <p:cNvSpPr/>
          <p:nvPr/>
        </p:nvSpPr>
        <p:spPr>
          <a:xfrm>
            <a:off x="10167102" y="8082925"/>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349" name="Shape 349"/>
        <p:cNvGrpSpPr/>
        <p:nvPr/>
      </p:nvGrpSpPr>
      <p:grpSpPr>
        <a:xfrm>
          <a:off x="0" y="0"/>
          <a:ext cx="0" cy="0"/>
          <a:chOff x="0" y="0"/>
          <a:chExt cx="0" cy="0"/>
        </a:xfrm>
      </p:grpSpPr>
      <p:pic>
        <p:nvPicPr>
          <p:cNvPr id="350" name="Google Shape;350;p26"/>
          <p:cNvPicPr preferRelativeResize="0"/>
          <p:nvPr/>
        </p:nvPicPr>
        <p:blipFill>
          <a:blip r:embed="rId3">
            <a:alphaModFix/>
          </a:blip>
          <a:stretch>
            <a:fillRect/>
          </a:stretch>
        </p:blipFill>
        <p:spPr>
          <a:xfrm>
            <a:off x="624075" y="357450"/>
            <a:ext cx="17151002" cy="9572096"/>
          </a:xfrm>
          <a:prstGeom prst="rect">
            <a:avLst/>
          </a:prstGeom>
          <a:noFill/>
          <a:ln>
            <a:noFill/>
          </a:ln>
        </p:spPr>
      </p:pic>
      <p:sp>
        <p:nvSpPr>
          <p:cNvPr id="351" name="Google Shape;351;p26"/>
          <p:cNvSpPr txBox="1"/>
          <p:nvPr/>
        </p:nvSpPr>
        <p:spPr>
          <a:xfrm>
            <a:off x="7763102" y="3727875"/>
            <a:ext cx="22941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latin typeface="Dosis"/>
              <a:ea typeface="Dosis"/>
              <a:cs typeface="Dosis"/>
              <a:sym typeface="Dosis"/>
            </a:endParaRPr>
          </a:p>
        </p:txBody>
      </p:sp>
      <p:grpSp>
        <p:nvGrpSpPr>
          <p:cNvPr id="352" name="Google Shape;352;p26"/>
          <p:cNvGrpSpPr/>
          <p:nvPr/>
        </p:nvGrpSpPr>
        <p:grpSpPr>
          <a:xfrm>
            <a:off x="1082421" y="591224"/>
            <a:ext cx="7931841" cy="1724874"/>
            <a:chOff x="5143615" y="3272034"/>
            <a:chExt cx="11649054" cy="1776939"/>
          </a:xfrm>
        </p:grpSpPr>
        <p:grpSp>
          <p:nvGrpSpPr>
            <p:cNvPr id="353" name="Google Shape;353;p26"/>
            <p:cNvGrpSpPr/>
            <p:nvPr/>
          </p:nvGrpSpPr>
          <p:grpSpPr>
            <a:xfrm>
              <a:off x="5742825" y="3828801"/>
              <a:ext cx="11049845" cy="1220172"/>
              <a:chOff x="0" y="-19050"/>
              <a:chExt cx="3184485" cy="441787"/>
            </a:xfrm>
          </p:grpSpPr>
          <p:sp>
            <p:nvSpPr>
              <p:cNvPr id="354" name="Google Shape;354;p26"/>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txBox="1"/>
              <p:nvPr/>
            </p:nvSpPr>
            <p:spPr>
              <a:xfrm>
                <a:off x="0" y="-19050"/>
                <a:ext cx="2308200" cy="117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26"/>
            <p:cNvGrpSpPr/>
            <p:nvPr/>
          </p:nvGrpSpPr>
          <p:grpSpPr>
            <a:xfrm>
              <a:off x="5143615" y="3272034"/>
              <a:ext cx="969000" cy="951900"/>
              <a:chOff x="4447190" y="3127384"/>
              <a:chExt cx="969000" cy="951900"/>
            </a:xfrm>
          </p:grpSpPr>
          <p:sp>
            <p:nvSpPr>
              <p:cNvPr id="357" name="Google Shape;357;p26"/>
              <p:cNvSpPr txBox="1"/>
              <p:nvPr/>
            </p:nvSpPr>
            <p:spPr>
              <a:xfrm>
                <a:off x="4447190" y="3127384"/>
                <a:ext cx="969000" cy="9519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8" name="Google Shape;358;p26"/>
              <p:cNvSpPr txBox="1"/>
              <p:nvPr/>
            </p:nvSpPr>
            <p:spPr>
              <a:xfrm>
                <a:off x="4476829" y="3147250"/>
                <a:ext cx="909900" cy="222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latin typeface="Dosis"/>
                  <a:ea typeface="Dosis"/>
                  <a:cs typeface="Dosis"/>
                  <a:sym typeface="Dosis"/>
                </a:endParaRPr>
              </a:p>
            </p:txBody>
          </p:sp>
        </p:grpSp>
      </p:grpSp>
      <p:sp>
        <p:nvSpPr>
          <p:cNvPr id="359" name="Google Shape;359;p26"/>
          <p:cNvSpPr txBox="1"/>
          <p:nvPr/>
        </p:nvSpPr>
        <p:spPr>
          <a:xfrm>
            <a:off x="1164104" y="1400925"/>
            <a:ext cx="83835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MATRIZ DE RIESGOS</a:t>
            </a:r>
            <a:endParaRPr sz="800"/>
          </a:p>
        </p:txBody>
      </p:sp>
      <p:pic>
        <p:nvPicPr>
          <p:cNvPr id="360" name="Google Shape;360;p26"/>
          <p:cNvPicPr preferRelativeResize="0"/>
          <p:nvPr/>
        </p:nvPicPr>
        <p:blipFill>
          <a:blip r:embed="rId4">
            <a:alphaModFix/>
          </a:blip>
          <a:stretch>
            <a:fillRect/>
          </a:stretch>
        </p:blipFill>
        <p:spPr>
          <a:xfrm rot="5274338">
            <a:off x="2281370" y="8456505"/>
            <a:ext cx="665662" cy="1310036"/>
          </a:xfrm>
          <a:prstGeom prst="rect">
            <a:avLst/>
          </a:prstGeom>
          <a:noFill/>
          <a:ln>
            <a:noFill/>
          </a:ln>
        </p:spPr>
      </p:pic>
      <p:sp>
        <p:nvSpPr>
          <p:cNvPr id="361" name="Google Shape;361;p26"/>
          <p:cNvSpPr/>
          <p:nvPr/>
        </p:nvSpPr>
        <p:spPr>
          <a:xfrm rot="-5958596">
            <a:off x="15756671" y="971443"/>
            <a:ext cx="914195" cy="1536353"/>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5">
              <a:alphaModFix/>
            </a:blip>
            <a:stretch>
              <a:fillRect b="0" l="0" r="0" t="0"/>
            </a:stretch>
          </a:blipFill>
          <a:ln>
            <a:noFill/>
          </a:ln>
        </p:spPr>
      </p:sp>
      <p:pic>
        <p:nvPicPr>
          <p:cNvPr id="362" name="Google Shape;362;p26"/>
          <p:cNvPicPr preferRelativeResize="0"/>
          <p:nvPr/>
        </p:nvPicPr>
        <p:blipFill>
          <a:blip r:embed="rId4">
            <a:alphaModFix/>
          </a:blip>
          <a:stretch>
            <a:fillRect/>
          </a:stretch>
        </p:blipFill>
        <p:spPr>
          <a:xfrm rot="-7956997">
            <a:off x="13051069" y="493625"/>
            <a:ext cx="1765737" cy="2236600"/>
          </a:xfrm>
          <a:prstGeom prst="rect">
            <a:avLst/>
          </a:prstGeom>
          <a:noFill/>
          <a:ln>
            <a:noFill/>
          </a:ln>
        </p:spPr>
      </p:pic>
      <p:graphicFrame>
        <p:nvGraphicFramePr>
          <p:cNvPr id="363" name="Google Shape;363;p26"/>
          <p:cNvGraphicFramePr/>
          <p:nvPr/>
        </p:nvGraphicFramePr>
        <p:xfrm>
          <a:off x="1636750" y="2642300"/>
          <a:ext cx="3000000" cy="3000000"/>
        </p:xfrm>
        <a:graphic>
          <a:graphicData uri="http://schemas.openxmlformats.org/drawingml/2006/table">
            <a:tbl>
              <a:tblPr>
                <a:noFill/>
                <a:tableStyleId>{21601367-DB4E-4F4E-8A2F-5D29A6E7C759}</a:tableStyleId>
              </a:tblPr>
              <a:tblGrid>
                <a:gridCol w="1909600"/>
                <a:gridCol w="2162250"/>
                <a:gridCol w="1562950"/>
                <a:gridCol w="1690900"/>
                <a:gridCol w="7688800"/>
              </a:tblGrid>
              <a:tr h="827200">
                <a:tc>
                  <a:txBody>
                    <a:bodyPr/>
                    <a:lstStyle/>
                    <a:p>
                      <a:pPr indent="0" lvl="0" marL="0" rtl="0" algn="ctr">
                        <a:lnSpc>
                          <a:spcPct val="115000"/>
                        </a:lnSpc>
                        <a:spcBef>
                          <a:spcPts val="0"/>
                        </a:spcBef>
                        <a:spcAft>
                          <a:spcPts val="0"/>
                        </a:spcAft>
                        <a:buNone/>
                      </a:pPr>
                      <a:r>
                        <a:rPr b="1" lang="en-US" sz="3100">
                          <a:latin typeface="Dosis"/>
                          <a:ea typeface="Dosis"/>
                          <a:cs typeface="Dosis"/>
                          <a:sym typeface="Dosis"/>
                        </a:rPr>
                        <a:t>Riesgo</a:t>
                      </a:r>
                      <a:endParaRPr b="1" sz="31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F2D0"/>
                    </a:solidFill>
                  </a:tcPr>
                </a:tc>
                <a:tc>
                  <a:txBody>
                    <a:bodyPr/>
                    <a:lstStyle/>
                    <a:p>
                      <a:pPr indent="0" lvl="0" marL="0" rtl="0" algn="ctr">
                        <a:lnSpc>
                          <a:spcPct val="115000"/>
                        </a:lnSpc>
                        <a:spcBef>
                          <a:spcPts val="0"/>
                        </a:spcBef>
                        <a:spcAft>
                          <a:spcPts val="0"/>
                        </a:spcAft>
                        <a:buNone/>
                      </a:pPr>
                      <a:r>
                        <a:rPr b="1" lang="en-US" sz="3100">
                          <a:latin typeface="Dosis"/>
                          <a:ea typeface="Dosis"/>
                          <a:cs typeface="Dosis"/>
                          <a:sym typeface="Dosis"/>
                        </a:rPr>
                        <a:t>Probabilidad</a:t>
                      </a:r>
                      <a:endParaRPr b="1" sz="31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F2D0"/>
                    </a:solidFill>
                  </a:tcPr>
                </a:tc>
                <a:tc>
                  <a:txBody>
                    <a:bodyPr/>
                    <a:lstStyle/>
                    <a:p>
                      <a:pPr indent="0" lvl="0" marL="0" rtl="0" algn="ctr">
                        <a:lnSpc>
                          <a:spcPct val="115000"/>
                        </a:lnSpc>
                        <a:spcBef>
                          <a:spcPts val="0"/>
                        </a:spcBef>
                        <a:spcAft>
                          <a:spcPts val="0"/>
                        </a:spcAft>
                        <a:buNone/>
                      </a:pPr>
                      <a:r>
                        <a:rPr b="1" lang="en-US" sz="3100">
                          <a:latin typeface="Dosis"/>
                          <a:ea typeface="Dosis"/>
                          <a:cs typeface="Dosis"/>
                          <a:sym typeface="Dosis"/>
                        </a:rPr>
                        <a:t>Impacto</a:t>
                      </a:r>
                      <a:endParaRPr b="1" sz="31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F2D0"/>
                    </a:solidFill>
                  </a:tcPr>
                </a:tc>
                <a:tc>
                  <a:txBody>
                    <a:bodyPr/>
                    <a:lstStyle/>
                    <a:p>
                      <a:pPr indent="0" lvl="0" marL="0" rtl="0" algn="ctr">
                        <a:lnSpc>
                          <a:spcPct val="115000"/>
                        </a:lnSpc>
                        <a:spcBef>
                          <a:spcPts val="0"/>
                        </a:spcBef>
                        <a:spcAft>
                          <a:spcPts val="0"/>
                        </a:spcAft>
                        <a:buNone/>
                      </a:pPr>
                      <a:r>
                        <a:rPr b="1" lang="en-US" sz="3100">
                          <a:latin typeface="Dosis"/>
                          <a:ea typeface="Dosis"/>
                          <a:cs typeface="Dosis"/>
                          <a:sym typeface="Dosis"/>
                        </a:rPr>
                        <a:t>Prioridad</a:t>
                      </a:r>
                      <a:endParaRPr b="1" sz="31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F2D0"/>
                    </a:solidFill>
                  </a:tcPr>
                </a:tc>
                <a:tc>
                  <a:txBody>
                    <a:bodyPr/>
                    <a:lstStyle/>
                    <a:p>
                      <a:pPr indent="0" lvl="0" marL="0" rtl="0" algn="ctr">
                        <a:lnSpc>
                          <a:spcPct val="115000"/>
                        </a:lnSpc>
                        <a:spcBef>
                          <a:spcPts val="0"/>
                        </a:spcBef>
                        <a:spcAft>
                          <a:spcPts val="0"/>
                        </a:spcAft>
                        <a:buNone/>
                      </a:pPr>
                      <a:r>
                        <a:rPr b="1" lang="en-US" sz="3100">
                          <a:latin typeface="Dosis"/>
                          <a:ea typeface="Dosis"/>
                          <a:cs typeface="Dosis"/>
                          <a:sym typeface="Dosis"/>
                        </a:rPr>
                        <a:t>Plan de mitigación </a:t>
                      </a:r>
                      <a:endParaRPr b="1" sz="31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F2D0"/>
                    </a:solidFill>
                  </a:tcPr>
                </a:tc>
              </a:tr>
              <a:tr h="977625">
                <a:tc>
                  <a:txBody>
                    <a:bodyPr/>
                    <a:lstStyle/>
                    <a:p>
                      <a:pPr indent="0" lvl="0" marL="0" rtl="0" algn="l">
                        <a:lnSpc>
                          <a:spcPct val="115000"/>
                        </a:lnSpc>
                        <a:spcBef>
                          <a:spcPts val="0"/>
                        </a:spcBef>
                        <a:spcAft>
                          <a:spcPts val="0"/>
                        </a:spcAft>
                        <a:buNone/>
                      </a:pPr>
                      <a:r>
                        <a:rPr b="1" lang="en-US" sz="2000">
                          <a:latin typeface="Dosis"/>
                          <a:ea typeface="Dosis"/>
                          <a:cs typeface="Dosis"/>
                          <a:sym typeface="Dosis"/>
                        </a:rPr>
                        <a:t>Fallos en la integración de IA</a:t>
                      </a:r>
                      <a:endParaRPr b="1"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CC0000"/>
                          </a:solidFill>
                          <a:latin typeface="Dosis"/>
                          <a:ea typeface="Dosis"/>
                          <a:cs typeface="Dosis"/>
                          <a:sym typeface="Dosis"/>
                        </a:rPr>
                        <a:t>Alta</a:t>
                      </a:r>
                      <a:endParaRPr b="1" sz="2000">
                        <a:solidFill>
                          <a:srgbClr val="CC0000"/>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CC0000"/>
                          </a:solidFill>
                          <a:latin typeface="Dosis"/>
                          <a:ea typeface="Dosis"/>
                          <a:cs typeface="Dosis"/>
                          <a:sym typeface="Dosis"/>
                        </a:rPr>
                        <a:t>Crítico</a:t>
                      </a:r>
                      <a:endParaRPr b="1" sz="2000">
                        <a:solidFill>
                          <a:srgbClr val="CC0000"/>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CC0000"/>
                          </a:solidFill>
                          <a:latin typeface="Dosis"/>
                          <a:ea typeface="Dosis"/>
                          <a:cs typeface="Dosis"/>
                          <a:sym typeface="Dosis"/>
                        </a:rPr>
                        <a:t>Alta</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latin typeface="Dosis"/>
                          <a:ea typeface="Dosis"/>
                          <a:cs typeface="Dosis"/>
                          <a:sym typeface="Dosis"/>
                        </a:rPr>
                        <a:t>Prototipo inicial para validar la viabilidad y consultas a profesionales.</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53900">
                <a:tc>
                  <a:txBody>
                    <a:bodyPr/>
                    <a:lstStyle/>
                    <a:p>
                      <a:pPr indent="0" lvl="0" marL="0" rtl="0" algn="l">
                        <a:lnSpc>
                          <a:spcPct val="115000"/>
                        </a:lnSpc>
                        <a:spcBef>
                          <a:spcPts val="0"/>
                        </a:spcBef>
                        <a:spcAft>
                          <a:spcPts val="0"/>
                        </a:spcAft>
                        <a:buNone/>
                      </a:pPr>
                      <a:r>
                        <a:rPr b="1" lang="en-US" sz="2000">
                          <a:latin typeface="Dosis"/>
                          <a:ea typeface="Dosis"/>
                          <a:cs typeface="Dosis"/>
                          <a:sym typeface="Dosis"/>
                        </a:rPr>
                        <a:t>Retrasos en el desarrollo</a:t>
                      </a:r>
                      <a:endParaRPr b="1"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E69138"/>
                          </a:solidFill>
                          <a:latin typeface="Dosis"/>
                          <a:ea typeface="Dosis"/>
                          <a:cs typeface="Dosis"/>
                          <a:sym typeface="Dosis"/>
                        </a:rPr>
                        <a:t>Media</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E69138"/>
                          </a:solidFill>
                          <a:latin typeface="Dosis"/>
                          <a:ea typeface="Dosis"/>
                          <a:cs typeface="Dosis"/>
                          <a:sym typeface="Dosis"/>
                        </a:rPr>
                        <a:t>Mayor</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E69138"/>
                          </a:solidFill>
                          <a:latin typeface="Dosis"/>
                          <a:ea typeface="Dosis"/>
                          <a:cs typeface="Dosis"/>
                          <a:sym typeface="Dosis"/>
                        </a:rPr>
                        <a:t>Media</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latin typeface="Dosis"/>
                          <a:ea typeface="Dosis"/>
                          <a:cs typeface="Dosis"/>
                          <a:sym typeface="Dosis"/>
                        </a:rPr>
                        <a:t>Dividir el proyecto en sprints pequeños y medibles. Establecer plazos con márgenes de tiempo. Realizar evaluaciones semanales de progreso.</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33400">
                <a:tc>
                  <a:txBody>
                    <a:bodyPr/>
                    <a:lstStyle/>
                    <a:p>
                      <a:pPr indent="0" lvl="0" marL="0" rtl="0" algn="l">
                        <a:lnSpc>
                          <a:spcPct val="115000"/>
                        </a:lnSpc>
                        <a:spcBef>
                          <a:spcPts val="0"/>
                        </a:spcBef>
                        <a:spcAft>
                          <a:spcPts val="0"/>
                        </a:spcAft>
                        <a:buNone/>
                      </a:pPr>
                      <a:r>
                        <a:rPr b="1" lang="en-US" sz="2000">
                          <a:latin typeface="Dosis"/>
                          <a:ea typeface="Dosis"/>
                          <a:cs typeface="Dosis"/>
                          <a:sym typeface="Dosis"/>
                        </a:rPr>
                        <a:t>Resistencia al cambio</a:t>
                      </a:r>
                      <a:endParaRPr b="1"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CC0000"/>
                          </a:solidFill>
                          <a:latin typeface="Dosis"/>
                          <a:ea typeface="Dosis"/>
                          <a:cs typeface="Dosis"/>
                          <a:sym typeface="Dosis"/>
                        </a:rPr>
                        <a:t>Alta</a:t>
                      </a:r>
                      <a:endParaRPr b="1" sz="2000">
                        <a:solidFill>
                          <a:srgbClr val="CC0000"/>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E69138"/>
                          </a:solidFill>
                          <a:latin typeface="Dosis"/>
                          <a:ea typeface="Dosis"/>
                          <a:cs typeface="Dosis"/>
                          <a:sym typeface="Dosis"/>
                        </a:rPr>
                        <a:t>Mayor</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CC0000"/>
                          </a:solidFill>
                          <a:latin typeface="Dosis"/>
                          <a:ea typeface="Dosis"/>
                          <a:cs typeface="Dosis"/>
                          <a:sym typeface="Dosis"/>
                        </a:rPr>
                        <a:t>Alta</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2000">
                          <a:latin typeface="Dosis"/>
                          <a:ea typeface="Dosis"/>
                          <a:cs typeface="Dosis"/>
                          <a:sym typeface="Dosis"/>
                        </a:rPr>
                        <a:t>Mostrar </a:t>
                      </a:r>
                      <a:r>
                        <a:rPr lang="en-US" sz="2000">
                          <a:latin typeface="Dosis"/>
                          <a:ea typeface="Dosis"/>
                          <a:cs typeface="Dosis"/>
                          <a:sym typeface="Dosis"/>
                        </a:rPr>
                        <a:t>de manera</a:t>
                      </a:r>
                      <a:r>
                        <a:rPr lang="en-US" sz="2000">
                          <a:latin typeface="Dosis"/>
                          <a:ea typeface="Dosis"/>
                          <a:cs typeface="Dosis"/>
                          <a:sym typeface="Dosis"/>
                        </a:rPr>
                        <a:t> frecuente los avances del sistema y sus funcionalidades, además de los beneficios.</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25800">
                <a:tc>
                  <a:txBody>
                    <a:bodyPr/>
                    <a:lstStyle/>
                    <a:p>
                      <a:pPr indent="0" lvl="0" marL="0" rtl="0" algn="l">
                        <a:lnSpc>
                          <a:spcPct val="115000"/>
                        </a:lnSpc>
                        <a:spcBef>
                          <a:spcPts val="0"/>
                        </a:spcBef>
                        <a:spcAft>
                          <a:spcPts val="0"/>
                        </a:spcAft>
                        <a:buNone/>
                      </a:pPr>
                      <a:r>
                        <a:rPr b="1" lang="en-US" sz="2000">
                          <a:latin typeface="Dosis"/>
                          <a:ea typeface="Dosis"/>
                          <a:cs typeface="Dosis"/>
                          <a:sym typeface="Dosis"/>
                        </a:rPr>
                        <a:t>Vulnerabilidades de seguridad</a:t>
                      </a:r>
                      <a:endParaRPr b="1"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E69138"/>
                          </a:solidFill>
                          <a:latin typeface="Dosis"/>
                          <a:ea typeface="Dosis"/>
                          <a:cs typeface="Dosis"/>
                          <a:sym typeface="Dosis"/>
                        </a:rPr>
                        <a:t>Media</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CC0000"/>
                          </a:solidFill>
                          <a:latin typeface="Dosis"/>
                          <a:ea typeface="Dosis"/>
                          <a:cs typeface="Dosis"/>
                          <a:sym typeface="Dosis"/>
                        </a:rPr>
                        <a:t>Crítico</a:t>
                      </a:r>
                      <a:endParaRPr b="1" sz="2000">
                        <a:solidFill>
                          <a:srgbClr val="CC0000"/>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CC0000"/>
                          </a:solidFill>
                          <a:latin typeface="Dosis"/>
                          <a:ea typeface="Dosis"/>
                          <a:cs typeface="Dosis"/>
                          <a:sym typeface="Dosis"/>
                        </a:rPr>
                        <a:t>Alta</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2000">
                          <a:latin typeface="Dosis"/>
                          <a:ea typeface="Dosis"/>
                          <a:cs typeface="Dosis"/>
                          <a:sym typeface="Dosis"/>
                        </a:rPr>
                        <a:t>Implementar el </a:t>
                      </a:r>
                      <a:r>
                        <a:rPr lang="en-US" sz="2000">
                          <a:latin typeface="Dosis"/>
                          <a:ea typeface="Dosis"/>
                          <a:cs typeface="Dosis"/>
                          <a:sym typeface="Dosis"/>
                        </a:rPr>
                        <a:t>método</a:t>
                      </a:r>
                      <a:r>
                        <a:rPr lang="en-US" sz="2000">
                          <a:latin typeface="Dosis"/>
                          <a:ea typeface="Dosis"/>
                          <a:cs typeface="Dosis"/>
                          <a:sym typeface="Dosis"/>
                        </a:rPr>
                        <a:t> Get y Post y encriptado de PHP, estructura del código, protección en las consultas y encriptación de las mismas.</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60675">
                <a:tc>
                  <a:txBody>
                    <a:bodyPr/>
                    <a:lstStyle/>
                    <a:p>
                      <a:pPr indent="0" lvl="0" marL="0" rtl="0" algn="l">
                        <a:lnSpc>
                          <a:spcPct val="115000"/>
                        </a:lnSpc>
                        <a:spcBef>
                          <a:spcPts val="0"/>
                        </a:spcBef>
                        <a:spcAft>
                          <a:spcPts val="0"/>
                        </a:spcAft>
                        <a:buNone/>
                      </a:pPr>
                      <a:r>
                        <a:rPr b="1" lang="en-US" sz="2000">
                          <a:latin typeface="Dosis"/>
                          <a:ea typeface="Dosis"/>
                          <a:cs typeface="Dosis"/>
                          <a:sym typeface="Dosis"/>
                        </a:rPr>
                        <a:t>Cambios en los requisitos</a:t>
                      </a:r>
                      <a:endParaRPr b="1"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E69138"/>
                          </a:solidFill>
                          <a:latin typeface="Dosis"/>
                          <a:ea typeface="Dosis"/>
                          <a:cs typeface="Dosis"/>
                          <a:sym typeface="Dosis"/>
                        </a:rPr>
                        <a:t>Media</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E69138"/>
                          </a:solidFill>
                          <a:latin typeface="Dosis"/>
                          <a:ea typeface="Dosis"/>
                          <a:cs typeface="Dosis"/>
                          <a:sym typeface="Dosis"/>
                        </a:rPr>
                        <a:t>Mayor</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E69138"/>
                          </a:solidFill>
                          <a:latin typeface="Dosis"/>
                          <a:ea typeface="Dosis"/>
                          <a:cs typeface="Dosis"/>
                          <a:sym typeface="Dosis"/>
                        </a:rPr>
                        <a:t>Media</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2000">
                          <a:latin typeface="Dosis"/>
                          <a:ea typeface="Dosis"/>
                          <a:cs typeface="Dosis"/>
                          <a:sym typeface="Dosis"/>
                        </a:rPr>
                        <a:t>Realizar reuniones frecuentes con el cliente para validar requerimientos. Usar metodología ágil (Scrum) para ajustes frecuentes.</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367" name="Shape 367"/>
        <p:cNvGrpSpPr/>
        <p:nvPr/>
      </p:nvGrpSpPr>
      <p:grpSpPr>
        <a:xfrm>
          <a:off x="0" y="0"/>
          <a:ext cx="0" cy="0"/>
          <a:chOff x="0" y="0"/>
          <a:chExt cx="0" cy="0"/>
        </a:xfrm>
      </p:grpSpPr>
      <p:pic>
        <p:nvPicPr>
          <p:cNvPr id="368" name="Google Shape;368;p27"/>
          <p:cNvPicPr preferRelativeResize="0"/>
          <p:nvPr/>
        </p:nvPicPr>
        <p:blipFill>
          <a:blip r:embed="rId3">
            <a:alphaModFix/>
          </a:blip>
          <a:stretch>
            <a:fillRect/>
          </a:stretch>
        </p:blipFill>
        <p:spPr>
          <a:xfrm>
            <a:off x="734358" y="502800"/>
            <a:ext cx="16971684" cy="9281376"/>
          </a:xfrm>
          <a:prstGeom prst="rect">
            <a:avLst/>
          </a:prstGeom>
          <a:noFill/>
          <a:ln>
            <a:noFill/>
          </a:ln>
        </p:spPr>
      </p:pic>
      <p:grpSp>
        <p:nvGrpSpPr>
          <p:cNvPr id="369" name="Google Shape;369;p27"/>
          <p:cNvGrpSpPr/>
          <p:nvPr/>
        </p:nvGrpSpPr>
        <p:grpSpPr>
          <a:xfrm>
            <a:off x="11358294" y="3641747"/>
            <a:ext cx="4459017" cy="1012240"/>
            <a:chOff x="0" y="-19050"/>
            <a:chExt cx="967060" cy="219532"/>
          </a:xfrm>
        </p:grpSpPr>
        <p:sp>
          <p:nvSpPr>
            <p:cNvPr id="370" name="Google Shape;370;p27"/>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txBox="1"/>
            <p:nvPr/>
          </p:nvSpPr>
          <p:spPr>
            <a:xfrm>
              <a:off x="0" y="-19050"/>
              <a:ext cx="967060" cy="219532"/>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2" name="Google Shape;372;p27"/>
          <p:cNvGrpSpPr/>
          <p:nvPr/>
        </p:nvGrpSpPr>
        <p:grpSpPr>
          <a:xfrm>
            <a:off x="11358294" y="4913228"/>
            <a:ext cx="4459017" cy="1012240"/>
            <a:chOff x="0" y="-19050"/>
            <a:chExt cx="967060" cy="219532"/>
          </a:xfrm>
        </p:grpSpPr>
        <p:sp>
          <p:nvSpPr>
            <p:cNvPr id="373" name="Google Shape;373;p27"/>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CAC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txBox="1"/>
            <p:nvPr/>
          </p:nvSpPr>
          <p:spPr>
            <a:xfrm>
              <a:off x="0" y="-19050"/>
              <a:ext cx="967060" cy="219532"/>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5" name="Google Shape;375;p27"/>
          <p:cNvSpPr/>
          <p:nvPr/>
        </p:nvSpPr>
        <p:spPr>
          <a:xfrm>
            <a:off x="5479192" y="7788716"/>
            <a:ext cx="7482016" cy="340092"/>
          </a:xfrm>
          <a:custGeom>
            <a:rect b="b" l="l" r="r" t="t"/>
            <a:pathLst>
              <a:path extrusionOk="0" h="340092" w="7482016">
                <a:moveTo>
                  <a:pt x="0" y="0"/>
                </a:moveTo>
                <a:lnTo>
                  <a:pt x="7482016" y="0"/>
                </a:lnTo>
                <a:lnTo>
                  <a:pt x="7482016" y="340092"/>
                </a:lnTo>
                <a:lnTo>
                  <a:pt x="0" y="340092"/>
                </a:lnTo>
                <a:lnTo>
                  <a:pt x="0" y="0"/>
                </a:lnTo>
                <a:close/>
              </a:path>
            </a:pathLst>
          </a:custGeom>
          <a:blipFill rotWithShape="1">
            <a:blip r:embed="rId4">
              <a:alphaModFix/>
            </a:blip>
            <a:stretch>
              <a:fillRect b="0" l="0" r="0" t="0"/>
            </a:stretch>
          </a:blipFill>
          <a:ln>
            <a:noFill/>
          </a:ln>
        </p:spPr>
      </p:sp>
      <p:sp>
        <p:nvSpPr>
          <p:cNvPr id="376" name="Google Shape;376;p27"/>
          <p:cNvSpPr txBox="1"/>
          <p:nvPr/>
        </p:nvSpPr>
        <p:spPr>
          <a:xfrm>
            <a:off x="12240954" y="3909369"/>
            <a:ext cx="2693700" cy="5232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400">
                <a:latin typeface="Dosis"/>
                <a:ea typeface="Dosis"/>
                <a:cs typeface="Dosis"/>
                <a:sym typeface="Dosis"/>
              </a:rPr>
              <a:t>Arquitectura</a:t>
            </a:r>
            <a:endParaRPr>
              <a:latin typeface="Dosis"/>
              <a:ea typeface="Dosis"/>
              <a:cs typeface="Dosis"/>
              <a:sym typeface="Dosis"/>
            </a:endParaRPr>
          </a:p>
        </p:txBody>
      </p:sp>
      <p:sp>
        <p:nvSpPr>
          <p:cNvPr id="377" name="Google Shape;377;p27"/>
          <p:cNvSpPr txBox="1"/>
          <p:nvPr/>
        </p:nvSpPr>
        <p:spPr>
          <a:xfrm>
            <a:off x="11364650" y="5190200"/>
            <a:ext cx="4665000" cy="5232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400">
                <a:latin typeface="Dosis"/>
                <a:ea typeface="Dosis"/>
                <a:cs typeface="Dosis"/>
                <a:sym typeface="Dosis"/>
              </a:rPr>
              <a:t>Modelo Base de Datos</a:t>
            </a:r>
            <a:endParaRPr>
              <a:latin typeface="Dosis"/>
              <a:ea typeface="Dosis"/>
              <a:cs typeface="Dosis"/>
              <a:sym typeface="Dosis"/>
            </a:endParaRPr>
          </a:p>
        </p:txBody>
      </p:sp>
      <p:sp>
        <p:nvSpPr>
          <p:cNvPr id="378" name="Google Shape;378;p27"/>
          <p:cNvSpPr txBox="1"/>
          <p:nvPr/>
        </p:nvSpPr>
        <p:spPr>
          <a:xfrm>
            <a:off x="1693900" y="2731650"/>
            <a:ext cx="7814400" cy="6431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10446">
                <a:latin typeface="Dosis"/>
                <a:ea typeface="Dosis"/>
                <a:cs typeface="Dosis"/>
                <a:sym typeface="Dosis"/>
              </a:rPr>
              <a:t>Estructura</a:t>
            </a:r>
            <a:endParaRPr b="1" sz="10446">
              <a:latin typeface="Dosis"/>
              <a:ea typeface="Dosis"/>
              <a:cs typeface="Dosis"/>
              <a:sym typeface="Dosis"/>
            </a:endParaRPr>
          </a:p>
          <a:p>
            <a:pPr indent="0" lvl="0" marL="0" marR="0" rtl="0" algn="r">
              <a:lnSpc>
                <a:spcPct val="100000"/>
              </a:lnSpc>
              <a:spcBef>
                <a:spcPts val="0"/>
              </a:spcBef>
              <a:spcAft>
                <a:spcPts val="0"/>
              </a:spcAft>
              <a:buNone/>
            </a:pPr>
            <a:r>
              <a:rPr b="1" lang="en-US" sz="10446">
                <a:latin typeface="Dosis"/>
                <a:ea typeface="Dosis"/>
                <a:cs typeface="Dosis"/>
                <a:sym typeface="Dosis"/>
              </a:rPr>
              <a:t>del</a:t>
            </a:r>
            <a:endParaRPr b="1" sz="10446">
              <a:latin typeface="Dosis"/>
              <a:ea typeface="Dosis"/>
              <a:cs typeface="Dosis"/>
              <a:sym typeface="Dosis"/>
            </a:endParaRPr>
          </a:p>
          <a:p>
            <a:pPr indent="0" lvl="0" marL="0" marR="0" rtl="0" algn="r">
              <a:lnSpc>
                <a:spcPct val="100000"/>
              </a:lnSpc>
              <a:spcBef>
                <a:spcPts val="0"/>
              </a:spcBef>
              <a:spcAft>
                <a:spcPts val="0"/>
              </a:spcAft>
              <a:buNone/>
            </a:pPr>
            <a:r>
              <a:rPr b="1" lang="en-US" sz="10446">
                <a:latin typeface="Dosis"/>
                <a:ea typeface="Dosis"/>
                <a:cs typeface="Dosis"/>
                <a:sym typeface="Dosis"/>
              </a:rPr>
              <a:t>Software</a:t>
            </a:r>
            <a:endParaRPr b="1" sz="10446">
              <a:latin typeface="Dosis"/>
              <a:ea typeface="Dosis"/>
              <a:cs typeface="Dosis"/>
              <a:sym typeface="Dosis"/>
            </a:endParaRPr>
          </a:p>
          <a:p>
            <a:pPr indent="0" lvl="0" marL="0" marR="0" rtl="0" algn="ctr">
              <a:lnSpc>
                <a:spcPct val="100000"/>
              </a:lnSpc>
              <a:spcBef>
                <a:spcPts val="0"/>
              </a:spcBef>
              <a:spcAft>
                <a:spcPts val="0"/>
              </a:spcAft>
              <a:buNone/>
            </a:pPr>
            <a:r>
              <a:t/>
            </a:r>
            <a:endParaRPr b="1" sz="10446">
              <a:latin typeface="Dosis"/>
              <a:ea typeface="Dosis"/>
              <a:cs typeface="Dosis"/>
              <a:sym typeface="Dosis"/>
            </a:endParaRPr>
          </a:p>
        </p:txBody>
      </p:sp>
      <p:pic>
        <p:nvPicPr>
          <p:cNvPr id="379" name="Google Shape;379;p27"/>
          <p:cNvPicPr preferRelativeResize="0"/>
          <p:nvPr/>
        </p:nvPicPr>
        <p:blipFill rotWithShape="1">
          <a:blip r:embed="rId5">
            <a:alphaModFix/>
          </a:blip>
          <a:srcRect b="59223" l="53268" r="41400" t="30936"/>
          <a:stretch/>
        </p:blipFill>
        <p:spPr>
          <a:xfrm>
            <a:off x="10212600" y="3632650"/>
            <a:ext cx="974798" cy="1012249"/>
          </a:xfrm>
          <a:prstGeom prst="rect">
            <a:avLst/>
          </a:prstGeom>
          <a:noFill/>
          <a:ln>
            <a:noFill/>
          </a:ln>
        </p:spPr>
      </p:pic>
      <p:pic>
        <p:nvPicPr>
          <p:cNvPr id="380" name="Google Shape;380;p27"/>
          <p:cNvPicPr preferRelativeResize="0"/>
          <p:nvPr/>
        </p:nvPicPr>
        <p:blipFill rotWithShape="1">
          <a:blip r:embed="rId5">
            <a:alphaModFix/>
          </a:blip>
          <a:srcRect b="59223" l="53268" r="41400" t="30936"/>
          <a:stretch/>
        </p:blipFill>
        <p:spPr>
          <a:xfrm>
            <a:off x="10212600" y="4913225"/>
            <a:ext cx="974798" cy="1012249"/>
          </a:xfrm>
          <a:prstGeom prst="rect">
            <a:avLst/>
          </a:prstGeom>
          <a:noFill/>
          <a:ln>
            <a:noFill/>
          </a:ln>
        </p:spPr>
      </p:pic>
      <p:pic>
        <p:nvPicPr>
          <p:cNvPr id="381" name="Google Shape;381;p27"/>
          <p:cNvPicPr preferRelativeResize="0"/>
          <p:nvPr/>
        </p:nvPicPr>
        <p:blipFill>
          <a:blip r:embed="rId6">
            <a:alphaModFix/>
          </a:blip>
          <a:stretch>
            <a:fillRect/>
          </a:stretch>
        </p:blipFill>
        <p:spPr>
          <a:xfrm>
            <a:off x="154700" y="6418761"/>
            <a:ext cx="4665000" cy="5767864"/>
          </a:xfrm>
          <a:prstGeom prst="rect">
            <a:avLst/>
          </a:prstGeom>
          <a:noFill/>
          <a:ln>
            <a:noFill/>
          </a:ln>
        </p:spPr>
      </p:pic>
      <p:sp>
        <p:nvSpPr>
          <p:cNvPr id="382" name="Google Shape;382;p27"/>
          <p:cNvSpPr/>
          <p:nvPr/>
        </p:nvSpPr>
        <p:spPr>
          <a:xfrm>
            <a:off x="14082042" y="1521579"/>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7">
              <a:alphaModFix/>
            </a:blip>
            <a:stretch>
              <a:fillRect b="0" l="0" r="0" t="0"/>
            </a:stretch>
          </a:blipFill>
          <a:ln>
            <a:noFill/>
          </a:ln>
        </p:spPr>
      </p:sp>
      <p:sp>
        <p:nvSpPr>
          <p:cNvPr id="383" name="Google Shape;383;p27"/>
          <p:cNvSpPr/>
          <p:nvPr/>
        </p:nvSpPr>
        <p:spPr>
          <a:xfrm>
            <a:off x="2280536" y="1632534"/>
            <a:ext cx="1934854" cy="1066588"/>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387" name="Shape 387"/>
        <p:cNvGrpSpPr/>
        <p:nvPr/>
      </p:nvGrpSpPr>
      <p:grpSpPr>
        <a:xfrm>
          <a:off x="0" y="0"/>
          <a:ext cx="0" cy="0"/>
          <a:chOff x="0" y="0"/>
          <a:chExt cx="0" cy="0"/>
        </a:xfrm>
      </p:grpSpPr>
      <p:pic>
        <p:nvPicPr>
          <p:cNvPr id="388" name="Google Shape;388;p28"/>
          <p:cNvPicPr preferRelativeResize="0"/>
          <p:nvPr/>
        </p:nvPicPr>
        <p:blipFill>
          <a:blip r:embed="rId3">
            <a:alphaModFix/>
          </a:blip>
          <a:stretch>
            <a:fillRect/>
          </a:stretch>
        </p:blipFill>
        <p:spPr>
          <a:xfrm>
            <a:off x="658158" y="502800"/>
            <a:ext cx="16971684" cy="9281376"/>
          </a:xfrm>
          <a:prstGeom prst="rect">
            <a:avLst/>
          </a:prstGeom>
          <a:noFill/>
          <a:ln>
            <a:noFill/>
          </a:ln>
        </p:spPr>
      </p:pic>
      <p:sp>
        <p:nvSpPr>
          <p:cNvPr id="389" name="Google Shape;389;p28"/>
          <p:cNvSpPr txBox="1"/>
          <p:nvPr/>
        </p:nvSpPr>
        <p:spPr>
          <a:xfrm>
            <a:off x="10064075" y="3240650"/>
            <a:ext cx="60303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2400">
              <a:latin typeface="Dosis"/>
              <a:ea typeface="Dosis"/>
              <a:cs typeface="Dosis"/>
              <a:sym typeface="Dosis"/>
            </a:endParaRPr>
          </a:p>
        </p:txBody>
      </p:sp>
      <p:sp>
        <p:nvSpPr>
          <p:cNvPr id="390" name="Google Shape;390;p28"/>
          <p:cNvSpPr/>
          <p:nvPr/>
        </p:nvSpPr>
        <p:spPr>
          <a:xfrm>
            <a:off x="12371975" y="664550"/>
            <a:ext cx="5324127" cy="5076296"/>
          </a:xfrm>
          <a:custGeom>
            <a:rect b="b" l="l" r="r" t="t"/>
            <a:pathLst>
              <a:path extrusionOk="0" h="1537107" w="1400165">
                <a:moveTo>
                  <a:pt x="0" y="0"/>
                </a:moveTo>
                <a:lnTo>
                  <a:pt x="1400165" y="0"/>
                </a:lnTo>
                <a:lnTo>
                  <a:pt x="1400165" y="1537107"/>
                </a:lnTo>
                <a:lnTo>
                  <a:pt x="0" y="1537107"/>
                </a:lnTo>
                <a:lnTo>
                  <a:pt x="0" y="0"/>
                </a:lnTo>
                <a:close/>
              </a:path>
            </a:pathLst>
          </a:custGeom>
          <a:blipFill rotWithShape="1">
            <a:blip r:embed="rId4">
              <a:alphaModFix/>
            </a:blip>
            <a:stretch>
              <a:fillRect b="0" l="0" r="0" t="0"/>
            </a:stretch>
          </a:blipFill>
          <a:ln>
            <a:noFill/>
          </a:ln>
        </p:spPr>
      </p:sp>
      <p:grpSp>
        <p:nvGrpSpPr>
          <p:cNvPr id="391" name="Google Shape;391;p28"/>
          <p:cNvGrpSpPr/>
          <p:nvPr/>
        </p:nvGrpSpPr>
        <p:grpSpPr>
          <a:xfrm>
            <a:off x="2061894" y="1603397"/>
            <a:ext cx="4459662" cy="1012554"/>
            <a:chOff x="0" y="-19050"/>
            <a:chExt cx="967200" cy="219600"/>
          </a:xfrm>
        </p:grpSpPr>
        <p:sp>
          <p:nvSpPr>
            <p:cNvPr id="392" name="Google Shape;392;p28"/>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4" name="Google Shape;394;p28"/>
          <p:cNvSpPr txBox="1"/>
          <p:nvPr/>
        </p:nvSpPr>
        <p:spPr>
          <a:xfrm>
            <a:off x="2944879" y="1809519"/>
            <a:ext cx="2693700" cy="6003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900">
                <a:latin typeface="Dosis"/>
                <a:ea typeface="Dosis"/>
                <a:cs typeface="Dosis"/>
                <a:sym typeface="Dosis"/>
              </a:rPr>
              <a:t>Arquitectura</a:t>
            </a:r>
            <a:endParaRPr sz="1900">
              <a:latin typeface="Dosis"/>
              <a:ea typeface="Dosis"/>
              <a:cs typeface="Dosis"/>
              <a:sym typeface="Dosis"/>
            </a:endParaRPr>
          </a:p>
        </p:txBody>
      </p:sp>
      <p:pic>
        <p:nvPicPr>
          <p:cNvPr id="395" name="Google Shape;395;p28"/>
          <p:cNvPicPr preferRelativeResize="0"/>
          <p:nvPr/>
        </p:nvPicPr>
        <p:blipFill>
          <a:blip r:embed="rId5">
            <a:alphaModFix/>
          </a:blip>
          <a:stretch>
            <a:fillRect/>
          </a:stretch>
        </p:blipFill>
        <p:spPr>
          <a:xfrm>
            <a:off x="3168450" y="2954800"/>
            <a:ext cx="1917700" cy="1917700"/>
          </a:xfrm>
          <a:prstGeom prst="rect">
            <a:avLst/>
          </a:prstGeom>
          <a:noFill/>
          <a:ln>
            <a:noFill/>
          </a:ln>
        </p:spPr>
      </p:pic>
      <p:pic>
        <p:nvPicPr>
          <p:cNvPr id="396" name="Google Shape;396;p28"/>
          <p:cNvPicPr preferRelativeResize="0"/>
          <p:nvPr/>
        </p:nvPicPr>
        <p:blipFill rotWithShape="1">
          <a:blip r:embed="rId6">
            <a:alphaModFix/>
          </a:blip>
          <a:srcRect b="0" l="20413" r="22358" t="0"/>
          <a:stretch/>
        </p:blipFill>
        <p:spPr>
          <a:xfrm>
            <a:off x="5438950" y="3289275"/>
            <a:ext cx="1300850" cy="1278624"/>
          </a:xfrm>
          <a:prstGeom prst="rect">
            <a:avLst/>
          </a:prstGeom>
          <a:noFill/>
          <a:ln>
            <a:noFill/>
          </a:ln>
        </p:spPr>
      </p:pic>
      <p:pic>
        <p:nvPicPr>
          <p:cNvPr id="397" name="Google Shape;397;p28"/>
          <p:cNvPicPr preferRelativeResize="0"/>
          <p:nvPr/>
        </p:nvPicPr>
        <p:blipFill>
          <a:blip r:embed="rId7">
            <a:alphaModFix/>
          </a:blip>
          <a:stretch>
            <a:fillRect/>
          </a:stretch>
        </p:blipFill>
        <p:spPr>
          <a:xfrm>
            <a:off x="5404988" y="6063075"/>
            <a:ext cx="1738825" cy="1738825"/>
          </a:xfrm>
          <a:prstGeom prst="rect">
            <a:avLst/>
          </a:prstGeom>
          <a:noFill/>
          <a:ln>
            <a:noFill/>
          </a:ln>
        </p:spPr>
      </p:pic>
      <p:pic>
        <p:nvPicPr>
          <p:cNvPr id="398" name="Google Shape;398;p28"/>
          <p:cNvPicPr preferRelativeResize="0"/>
          <p:nvPr/>
        </p:nvPicPr>
        <p:blipFill>
          <a:blip r:embed="rId8">
            <a:alphaModFix/>
          </a:blip>
          <a:stretch>
            <a:fillRect/>
          </a:stretch>
        </p:blipFill>
        <p:spPr>
          <a:xfrm>
            <a:off x="8596587" y="6174425"/>
            <a:ext cx="1516125" cy="1516125"/>
          </a:xfrm>
          <a:prstGeom prst="rect">
            <a:avLst/>
          </a:prstGeom>
          <a:noFill/>
          <a:ln>
            <a:noFill/>
          </a:ln>
        </p:spPr>
      </p:pic>
      <p:pic>
        <p:nvPicPr>
          <p:cNvPr id="399" name="Google Shape;399;p28"/>
          <p:cNvPicPr preferRelativeResize="0"/>
          <p:nvPr/>
        </p:nvPicPr>
        <p:blipFill>
          <a:blip r:embed="rId9">
            <a:alphaModFix/>
          </a:blip>
          <a:stretch>
            <a:fillRect/>
          </a:stretch>
        </p:blipFill>
        <p:spPr>
          <a:xfrm>
            <a:off x="11087775" y="6396875"/>
            <a:ext cx="1360399" cy="1360399"/>
          </a:xfrm>
          <a:prstGeom prst="rect">
            <a:avLst/>
          </a:prstGeom>
          <a:noFill/>
          <a:ln>
            <a:noFill/>
          </a:ln>
        </p:spPr>
      </p:pic>
      <p:pic>
        <p:nvPicPr>
          <p:cNvPr id="400" name="Google Shape;400;p28"/>
          <p:cNvPicPr preferRelativeResize="0"/>
          <p:nvPr/>
        </p:nvPicPr>
        <p:blipFill>
          <a:blip r:embed="rId10">
            <a:alphaModFix/>
          </a:blip>
          <a:stretch>
            <a:fillRect/>
          </a:stretch>
        </p:blipFill>
        <p:spPr>
          <a:xfrm>
            <a:off x="13792275" y="6473075"/>
            <a:ext cx="1360401" cy="1360401"/>
          </a:xfrm>
          <a:prstGeom prst="rect">
            <a:avLst/>
          </a:prstGeom>
          <a:noFill/>
          <a:ln>
            <a:noFill/>
          </a:ln>
        </p:spPr>
      </p:pic>
      <p:pic>
        <p:nvPicPr>
          <p:cNvPr id="401" name="Google Shape;401;p28"/>
          <p:cNvPicPr preferRelativeResize="0"/>
          <p:nvPr/>
        </p:nvPicPr>
        <p:blipFill rotWithShape="1">
          <a:blip r:embed="rId11">
            <a:alphaModFix/>
          </a:blip>
          <a:srcRect b="-130880" l="-107850" r="107850" t="130880"/>
          <a:stretch/>
        </p:blipFill>
        <p:spPr>
          <a:xfrm>
            <a:off x="6467625" y="3240650"/>
            <a:ext cx="1516125" cy="1516125"/>
          </a:xfrm>
          <a:prstGeom prst="rect">
            <a:avLst/>
          </a:prstGeom>
          <a:noFill/>
          <a:ln>
            <a:noFill/>
          </a:ln>
        </p:spPr>
      </p:pic>
      <p:pic>
        <p:nvPicPr>
          <p:cNvPr id="402" name="Google Shape;402;p28"/>
          <p:cNvPicPr preferRelativeResize="0"/>
          <p:nvPr/>
        </p:nvPicPr>
        <p:blipFill>
          <a:blip r:embed="rId12">
            <a:alphaModFix/>
          </a:blip>
          <a:stretch>
            <a:fillRect/>
          </a:stretch>
        </p:blipFill>
        <p:spPr>
          <a:xfrm>
            <a:off x="7371925" y="3364175"/>
            <a:ext cx="1300850" cy="1300827"/>
          </a:xfrm>
          <a:prstGeom prst="rect">
            <a:avLst/>
          </a:prstGeom>
          <a:noFill/>
          <a:ln>
            <a:noFill/>
          </a:ln>
        </p:spPr>
      </p:pic>
      <p:pic>
        <p:nvPicPr>
          <p:cNvPr id="403" name="Google Shape;403;p28"/>
          <p:cNvPicPr preferRelativeResize="0"/>
          <p:nvPr/>
        </p:nvPicPr>
        <p:blipFill>
          <a:blip r:embed="rId13">
            <a:alphaModFix/>
          </a:blip>
          <a:stretch>
            <a:fillRect/>
          </a:stretch>
        </p:blipFill>
        <p:spPr>
          <a:xfrm>
            <a:off x="2939850" y="6365300"/>
            <a:ext cx="1360399" cy="1360401"/>
          </a:xfrm>
          <a:prstGeom prst="rect">
            <a:avLst/>
          </a:prstGeom>
          <a:noFill/>
          <a:ln>
            <a:noFill/>
          </a:ln>
        </p:spPr>
      </p:pic>
      <p:sp>
        <p:nvSpPr>
          <p:cNvPr id="404" name="Google Shape;404;p28"/>
          <p:cNvSpPr txBox="1"/>
          <p:nvPr/>
        </p:nvSpPr>
        <p:spPr>
          <a:xfrm>
            <a:off x="1931000" y="4676750"/>
            <a:ext cx="43926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Generador de informes</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(PhpSpreadsheet)</a:t>
            </a:r>
            <a:endParaRPr b="1" sz="1900">
              <a:latin typeface="Dosis"/>
              <a:ea typeface="Dosis"/>
              <a:cs typeface="Dosis"/>
              <a:sym typeface="Dosis"/>
            </a:endParaRPr>
          </a:p>
        </p:txBody>
      </p:sp>
      <p:sp>
        <p:nvSpPr>
          <p:cNvPr id="405" name="Google Shape;405;p28"/>
          <p:cNvSpPr txBox="1"/>
          <p:nvPr/>
        </p:nvSpPr>
        <p:spPr>
          <a:xfrm>
            <a:off x="5063975" y="4676750"/>
            <a:ext cx="2050800" cy="323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2100">
                <a:latin typeface="Dosis"/>
                <a:ea typeface="Dosis"/>
                <a:cs typeface="Dosis"/>
                <a:sym typeface="Dosis"/>
              </a:rPr>
              <a:t>OpenIa</a:t>
            </a:r>
            <a:endParaRPr b="1" sz="2100">
              <a:latin typeface="Dosis"/>
              <a:ea typeface="Dosis"/>
              <a:cs typeface="Dosis"/>
              <a:sym typeface="Dosis"/>
            </a:endParaRPr>
          </a:p>
        </p:txBody>
      </p:sp>
      <p:sp>
        <p:nvSpPr>
          <p:cNvPr id="406" name="Google Shape;406;p28"/>
          <p:cNvSpPr txBox="1"/>
          <p:nvPr/>
        </p:nvSpPr>
        <p:spPr>
          <a:xfrm>
            <a:off x="6771200" y="4823000"/>
            <a:ext cx="25023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PHP/JS/CSS/HTML5</a:t>
            </a:r>
            <a:endParaRPr b="1" sz="1900">
              <a:latin typeface="Dosis"/>
              <a:ea typeface="Dosis"/>
              <a:cs typeface="Dosis"/>
              <a:sym typeface="Dosis"/>
            </a:endParaRPr>
          </a:p>
        </p:txBody>
      </p:sp>
      <p:sp>
        <p:nvSpPr>
          <p:cNvPr id="407" name="Google Shape;407;p28"/>
          <p:cNvSpPr txBox="1"/>
          <p:nvPr/>
        </p:nvSpPr>
        <p:spPr>
          <a:xfrm>
            <a:off x="4856025" y="7833475"/>
            <a:ext cx="26937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Gestor Alta Vida</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(FrontEnd)</a:t>
            </a:r>
            <a:endParaRPr b="1" sz="1900">
              <a:latin typeface="Dosis"/>
              <a:ea typeface="Dosis"/>
              <a:cs typeface="Dosis"/>
              <a:sym typeface="Dosis"/>
            </a:endParaRPr>
          </a:p>
        </p:txBody>
      </p:sp>
      <p:sp>
        <p:nvSpPr>
          <p:cNvPr id="408" name="Google Shape;408;p28"/>
          <p:cNvSpPr txBox="1"/>
          <p:nvPr/>
        </p:nvSpPr>
        <p:spPr>
          <a:xfrm>
            <a:off x="2273200" y="7833475"/>
            <a:ext cx="26937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Usuario</a:t>
            </a:r>
            <a:endParaRPr b="1" sz="1900">
              <a:latin typeface="Dosis"/>
              <a:ea typeface="Dosis"/>
              <a:cs typeface="Dosis"/>
              <a:sym typeface="Dosis"/>
            </a:endParaRPr>
          </a:p>
        </p:txBody>
      </p:sp>
      <p:sp>
        <p:nvSpPr>
          <p:cNvPr id="409" name="Google Shape;409;p28"/>
          <p:cNvSpPr/>
          <p:nvPr/>
        </p:nvSpPr>
        <p:spPr>
          <a:xfrm>
            <a:off x="2610713" y="3093588"/>
            <a:ext cx="6957300" cy="22857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0" name="Google Shape;410;p28"/>
          <p:cNvSpPr txBox="1"/>
          <p:nvPr/>
        </p:nvSpPr>
        <p:spPr>
          <a:xfrm>
            <a:off x="8007800" y="7833475"/>
            <a:ext cx="26937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Red</a:t>
            </a:r>
            <a:endParaRPr b="1" sz="1900">
              <a:latin typeface="Dosis"/>
              <a:ea typeface="Dosis"/>
              <a:cs typeface="Dosis"/>
              <a:sym typeface="Dosis"/>
            </a:endParaRPr>
          </a:p>
        </p:txBody>
      </p:sp>
      <p:sp>
        <p:nvSpPr>
          <p:cNvPr id="411" name="Google Shape;411;p28"/>
          <p:cNvSpPr txBox="1"/>
          <p:nvPr/>
        </p:nvSpPr>
        <p:spPr>
          <a:xfrm>
            <a:off x="10472900" y="7890125"/>
            <a:ext cx="26937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Servidor Web</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(Apache)</a:t>
            </a:r>
            <a:endParaRPr b="1" sz="1900">
              <a:latin typeface="Dosis"/>
              <a:ea typeface="Dosis"/>
              <a:cs typeface="Dosis"/>
              <a:sym typeface="Dosis"/>
            </a:endParaRPr>
          </a:p>
        </p:txBody>
      </p:sp>
      <p:sp>
        <p:nvSpPr>
          <p:cNvPr id="412" name="Google Shape;412;p28"/>
          <p:cNvSpPr txBox="1"/>
          <p:nvPr/>
        </p:nvSpPr>
        <p:spPr>
          <a:xfrm>
            <a:off x="12941875" y="7890125"/>
            <a:ext cx="26937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Base de datos</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(MySql)</a:t>
            </a:r>
            <a:endParaRPr b="1" sz="1900">
              <a:latin typeface="Dosis"/>
              <a:ea typeface="Dosis"/>
              <a:cs typeface="Dosis"/>
              <a:sym typeface="Dosis"/>
            </a:endParaRPr>
          </a:p>
        </p:txBody>
      </p:sp>
      <p:pic>
        <p:nvPicPr>
          <p:cNvPr id="413" name="Google Shape;413;p28"/>
          <p:cNvPicPr preferRelativeResize="0"/>
          <p:nvPr/>
        </p:nvPicPr>
        <p:blipFill>
          <a:blip r:embed="rId14">
            <a:alphaModFix/>
          </a:blip>
          <a:stretch>
            <a:fillRect/>
          </a:stretch>
        </p:blipFill>
        <p:spPr>
          <a:xfrm rot="5400000">
            <a:off x="5657200" y="5447350"/>
            <a:ext cx="864349" cy="864349"/>
          </a:xfrm>
          <a:prstGeom prst="rect">
            <a:avLst/>
          </a:prstGeom>
          <a:noFill/>
          <a:ln>
            <a:noFill/>
          </a:ln>
        </p:spPr>
      </p:pic>
      <p:pic>
        <p:nvPicPr>
          <p:cNvPr id="414" name="Google Shape;414;p28"/>
          <p:cNvPicPr preferRelativeResize="0"/>
          <p:nvPr/>
        </p:nvPicPr>
        <p:blipFill>
          <a:blip r:embed="rId14">
            <a:alphaModFix/>
          </a:blip>
          <a:stretch>
            <a:fillRect/>
          </a:stretch>
        </p:blipFill>
        <p:spPr>
          <a:xfrm>
            <a:off x="4331150" y="6613325"/>
            <a:ext cx="864349" cy="864349"/>
          </a:xfrm>
          <a:prstGeom prst="rect">
            <a:avLst/>
          </a:prstGeom>
          <a:noFill/>
          <a:ln>
            <a:noFill/>
          </a:ln>
        </p:spPr>
      </p:pic>
      <p:grpSp>
        <p:nvGrpSpPr>
          <p:cNvPr id="415" name="Google Shape;415;p28"/>
          <p:cNvGrpSpPr/>
          <p:nvPr/>
        </p:nvGrpSpPr>
        <p:grpSpPr>
          <a:xfrm>
            <a:off x="7505712" y="6460925"/>
            <a:ext cx="908362" cy="1276799"/>
            <a:chOff x="7505712" y="6460925"/>
            <a:chExt cx="908362" cy="1276799"/>
          </a:xfrm>
        </p:grpSpPr>
        <p:pic>
          <p:nvPicPr>
            <p:cNvPr id="416" name="Google Shape;416;p28"/>
            <p:cNvPicPr preferRelativeResize="0"/>
            <p:nvPr/>
          </p:nvPicPr>
          <p:blipFill>
            <a:blip r:embed="rId14">
              <a:alphaModFix/>
            </a:blip>
            <a:stretch>
              <a:fillRect/>
            </a:stretch>
          </p:blipFill>
          <p:spPr>
            <a:xfrm>
              <a:off x="7549725" y="6460925"/>
              <a:ext cx="864349" cy="864349"/>
            </a:xfrm>
            <a:prstGeom prst="rect">
              <a:avLst/>
            </a:prstGeom>
            <a:noFill/>
            <a:ln>
              <a:noFill/>
            </a:ln>
          </p:spPr>
        </p:pic>
        <p:pic>
          <p:nvPicPr>
            <p:cNvPr id="417" name="Google Shape;417;p28"/>
            <p:cNvPicPr preferRelativeResize="0"/>
            <p:nvPr/>
          </p:nvPicPr>
          <p:blipFill>
            <a:blip r:embed="rId14">
              <a:alphaModFix/>
            </a:blip>
            <a:stretch>
              <a:fillRect/>
            </a:stretch>
          </p:blipFill>
          <p:spPr>
            <a:xfrm rot="10800000">
              <a:off x="7505712" y="6873375"/>
              <a:ext cx="864349" cy="864349"/>
            </a:xfrm>
            <a:prstGeom prst="rect">
              <a:avLst/>
            </a:prstGeom>
            <a:noFill/>
            <a:ln>
              <a:noFill/>
            </a:ln>
          </p:spPr>
        </p:pic>
      </p:grpSp>
      <p:grpSp>
        <p:nvGrpSpPr>
          <p:cNvPr id="418" name="Google Shape;418;p28"/>
          <p:cNvGrpSpPr/>
          <p:nvPr/>
        </p:nvGrpSpPr>
        <p:grpSpPr>
          <a:xfrm>
            <a:off x="10153612" y="6460925"/>
            <a:ext cx="908362" cy="1276799"/>
            <a:chOff x="7505712" y="6460925"/>
            <a:chExt cx="908362" cy="1276799"/>
          </a:xfrm>
        </p:grpSpPr>
        <p:pic>
          <p:nvPicPr>
            <p:cNvPr id="419" name="Google Shape;419;p28"/>
            <p:cNvPicPr preferRelativeResize="0"/>
            <p:nvPr/>
          </p:nvPicPr>
          <p:blipFill>
            <a:blip r:embed="rId14">
              <a:alphaModFix/>
            </a:blip>
            <a:stretch>
              <a:fillRect/>
            </a:stretch>
          </p:blipFill>
          <p:spPr>
            <a:xfrm>
              <a:off x="7549725" y="6460925"/>
              <a:ext cx="864349" cy="864349"/>
            </a:xfrm>
            <a:prstGeom prst="rect">
              <a:avLst/>
            </a:prstGeom>
            <a:noFill/>
            <a:ln>
              <a:noFill/>
            </a:ln>
          </p:spPr>
        </p:pic>
        <p:pic>
          <p:nvPicPr>
            <p:cNvPr id="420" name="Google Shape;420;p28"/>
            <p:cNvPicPr preferRelativeResize="0"/>
            <p:nvPr/>
          </p:nvPicPr>
          <p:blipFill>
            <a:blip r:embed="rId14">
              <a:alphaModFix/>
            </a:blip>
            <a:stretch>
              <a:fillRect/>
            </a:stretch>
          </p:blipFill>
          <p:spPr>
            <a:xfrm rot="10800000">
              <a:off x="7505712" y="6873375"/>
              <a:ext cx="864349" cy="864349"/>
            </a:xfrm>
            <a:prstGeom prst="rect">
              <a:avLst/>
            </a:prstGeom>
            <a:noFill/>
            <a:ln>
              <a:noFill/>
            </a:ln>
          </p:spPr>
        </p:pic>
      </p:grpSp>
      <p:grpSp>
        <p:nvGrpSpPr>
          <p:cNvPr id="421" name="Google Shape;421;p28"/>
          <p:cNvGrpSpPr/>
          <p:nvPr/>
        </p:nvGrpSpPr>
        <p:grpSpPr>
          <a:xfrm>
            <a:off x="12625050" y="6460925"/>
            <a:ext cx="908362" cy="1276799"/>
            <a:chOff x="7505712" y="6460925"/>
            <a:chExt cx="908362" cy="1276799"/>
          </a:xfrm>
        </p:grpSpPr>
        <p:pic>
          <p:nvPicPr>
            <p:cNvPr id="422" name="Google Shape;422;p28"/>
            <p:cNvPicPr preferRelativeResize="0"/>
            <p:nvPr/>
          </p:nvPicPr>
          <p:blipFill>
            <a:blip r:embed="rId14">
              <a:alphaModFix/>
            </a:blip>
            <a:stretch>
              <a:fillRect/>
            </a:stretch>
          </p:blipFill>
          <p:spPr>
            <a:xfrm>
              <a:off x="7549725" y="6460925"/>
              <a:ext cx="864349" cy="864349"/>
            </a:xfrm>
            <a:prstGeom prst="rect">
              <a:avLst/>
            </a:prstGeom>
            <a:noFill/>
            <a:ln>
              <a:noFill/>
            </a:ln>
          </p:spPr>
        </p:pic>
        <p:pic>
          <p:nvPicPr>
            <p:cNvPr id="423" name="Google Shape;423;p28"/>
            <p:cNvPicPr preferRelativeResize="0"/>
            <p:nvPr/>
          </p:nvPicPr>
          <p:blipFill>
            <a:blip r:embed="rId14">
              <a:alphaModFix/>
            </a:blip>
            <a:stretch>
              <a:fillRect/>
            </a:stretch>
          </p:blipFill>
          <p:spPr>
            <a:xfrm rot="10800000">
              <a:off x="7505712" y="6873375"/>
              <a:ext cx="864349" cy="864349"/>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427" name="Shape 427"/>
        <p:cNvGrpSpPr/>
        <p:nvPr/>
      </p:nvGrpSpPr>
      <p:grpSpPr>
        <a:xfrm>
          <a:off x="0" y="0"/>
          <a:ext cx="0" cy="0"/>
          <a:chOff x="0" y="0"/>
          <a:chExt cx="0" cy="0"/>
        </a:xfrm>
      </p:grpSpPr>
      <p:pic>
        <p:nvPicPr>
          <p:cNvPr id="428" name="Google Shape;428;p29"/>
          <p:cNvPicPr preferRelativeResize="0"/>
          <p:nvPr/>
        </p:nvPicPr>
        <p:blipFill>
          <a:blip r:embed="rId3">
            <a:alphaModFix/>
          </a:blip>
          <a:stretch>
            <a:fillRect/>
          </a:stretch>
        </p:blipFill>
        <p:spPr>
          <a:xfrm>
            <a:off x="-213725" y="-213100"/>
            <a:ext cx="18982851" cy="10677876"/>
          </a:xfrm>
          <a:prstGeom prst="rect">
            <a:avLst/>
          </a:prstGeom>
          <a:noFill/>
          <a:ln>
            <a:noFill/>
          </a:ln>
        </p:spPr>
      </p:pic>
      <p:sp>
        <p:nvSpPr>
          <p:cNvPr id="429" name="Google Shape;429;p29"/>
          <p:cNvSpPr txBox="1"/>
          <p:nvPr/>
        </p:nvSpPr>
        <p:spPr>
          <a:xfrm>
            <a:off x="10064075" y="3240650"/>
            <a:ext cx="60303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2400">
              <a:latin typeface="Dosis"/>
              <a:ea typeface="Dosis"/>
              <a:cs typeface="Dosis"/>
              <a:sym typeface="Dosis"/>
            </a:endParaRPr>
          </a:p>
        </p:txBody>
      </p:sp>
      <p:pic>
        <p:nvPicPr>
          <p:cNvPr id="430" name="Google Shape;430;p29"/>
          <p:cNvPicPr preferRelativeResize="0"/>
          <p:nvPr/>
        </p:nvPicPr>
        <p:blipFill rotWithShape="1">
          <a:blip r:embed="rId4">
            <a:alphaModFix/>
          </a:blip>
          <a:srcRect b="0" l="-12096" r="-12096" t="5997"/>
          <a:stretch/>
        </p:blipFill>
        <p:spPr>
          <a:xfrm>
            <a:off x="14007713" y="797150"/>
            <a:ext cx="2598425" cy="1928350"/>
          </a:xfrm>
          <a:prstGeom prst="rect">
            <a:avLst/>
          </a:prstGeom>
          <a:noFill/>
          <a:ln>
            <a:noFill/>
          </a:ln>
        </p:spPr>
      </p:pic>
      <p:pic>
        <p:nvPicPr>
          <p:cNvPr id="431" name="Google Shape;431;p29"/>
          <p:cNvPicPr preferRelativeResize="0"/>
          <p:nvPr/>
        </p:nvPicPr>
        <p:blipFill rotWithShape="1">
          <a:blip r:embed="rId5">
            <a:alphaModFix/>
          </a:blip>
          <a:srcRect b="-3119" l="0" r="0" t="3120"/>
          <a:stretch/>
        </p:blipFill>
        <p:spPr>
          <a:xfrm>
            <a:off x="9120411" y="685333"/>
            <a:ext cx="2232038" cy="2845854"/>
          </a:xfrm>
          <a:prstGeom prst="rect">
            <a:avLst/>
          </a:prstGeom>
          <a:noFill/>
          <a:ln>
            <a:noFill/>
          </a:ln>
        </p:spPr>
      </p:pic>
      <p:pic>
        <p:nvPicPr>
          <p:cNvPr id="432" name="Google Shape;432;p29"/>
          <p:cNvPicPr preferRelativeResize="0"/>
          <p:nvPr/>
        </p:nvPicPr>
        <p:blipFill rotWithShape="1">
          <a:blip r:embed="rId6">
            <a:alphaModFix/>
          </a:blip>
          <a:srcRect b="0" l="0" r="0" t="9247"/>
          <a:stretch/>
        </p:blipFill>
        <p:spPr>
          <a:xfrm>
            <a:off x="9217275" y="6565575"/>
            <a:ext cx="1722800" cy="1563525"/>
          </a:xfrm>
          <a:prstGeom prst="rect">
            <a:avLst/>
          </a:prstGeom>
          <a:noFill/>
          <a:ln>
            <a:noFill/>
          </a:ln>
        </p:spPr>
      </p:pic>
      <p:pic>
        <p:nvPicPr>
          <p:cNvPr id="433" name="Google Shape;433;p29"/>
          <p:cNvPicPr preferRelativeResize="0"/>
          <p:nvPr/>
        </p:nvPicPr>
        <p:blipFill>
          <a:blip r:embed="rId7">
            <a:alphaModFix/>
          </a:blip>
          <a:stretch>
            <a:fillRect/>
          </a:stretch>
        </p:blipFill>
        <p:spPr>
          <a:xfrm>
            <a:off x="8847076" y="4107076"/>
            <a:ext cx="1722800" cy="2238308"/>
          </a:xfrm>
          <a:prstGeom prst="rect">
            <a:avLst/>
          </a:prstGeom>
          <a:noFill/>
          <a:ln>
            <a:noFill/>
          </a:ln>
        </p:spPr>
      </p:pic>
      <p:pic>
        <p:nvPicPr>
          <p:cNvPr id="434" name="Google Shape;434;p29"/>
          <p:cNvPicPr preferRelativeResize="0"/>
          <p:nvPr/>
        </p:nvPicPr>
        <p:blipFill rotWithShape="1">
          <a:blip r:embed="rId8">
            <a:alphaModFix/>
          </a:blip>
          <a:srcRect b="0" l="0" r="0" t="8105"/>
          <a:stretch/>
        </p:blipFill>
        <p:spPr>
          <a:xfrm>
            <a:off x="11430600" y="3682674"/>
            <a:ext cx="1251125" cy="1289925"/>
          </a:xfrm>
          <a:prstGeom prst="rect">
            <a:avLst/>
          </a:prstGeom>
          <a:noFill/>
          <a:ln>
            <a:noFill/>
          </a:ln>
        </p:spPr>
      </p:pic>
      <p:pic>
        <p:nvPicPr>
          <p:cNvPr id="435" name="Google Shape;435;p29"/>
          <p:cNvPicPr preferRelativeResize="0"/>
          <p:nvPr/>
        </p:nvPicPr>
        <p:blipFill rotWithShape="1">
          <a:blip r:embed="rId9">
            <a:alphaModFix/>
          </a:blip>
          <a:srcRect b="0" l="0" r="0" t="4942"/>
          <a:stretch/>
        </p:blipFill>
        <p:spPr>
          <a:xfrm>
            <a:off x="11747763" y="1289425"/>
            <a:ext cx="1942475" cy="1637675"/>
          </a:xfrm>
          <a:prstGeom prst="rect">
            <a:avLst/>
          </a:prstGeom>
          <a:noFill/>
          <a:ln>
            <a:noFill/>
          </a:ln>
        </p:spPr>
      </p:pic>
      <p:pic>
        <p:nvPicPr>
          <p:cNvPr id="436" name="Google Shape;436;p29"/>
          <p:cNvPicPr preferRelativeResize="0"/>
          <p:nvPr/>
        </p:nvPicPr>
        <p:blipFill rotWithShape="1">
          <a:blip r:embed="rId10">
            <a:alphaModFix/>
          </a:blip>
          <a:srcRect b="0" l="0" r="0" t="7825"/>
          <a:stretch/>
        </p:blipFill>
        <p:spPr>
          <a:xfrm>
            <a:off x="8424700" y="8349300"/>
            <a:ext cx="1639375" cy="1357429"/>
          </a:xfrm>
          <a:prstGeom prst="rect">
            <a:avLst/>
          </a:prstGeom>
          <a:noFill/>
          <a:ln>
            <a:noFill/>
          </a:ln>
        </p:spPr>
      </p:pic>
      <p:pic>
        <p:nvPicPr>
          <p:cNvPr id="437" name="Google Shape;437;p29"/>
          <p:cNvPicPr preferRelativeResize="0"/>
          <p:nvPr/>
        </p:nvPicPr>
        <p:blipFill rotWithShape="1">
          <a:blip r:embed="rId11">
            <a:alphaModFix/>
          </a:blip>
          <a:srcRect b="5440" l="0" r="5240" t="8744"/>
          <a:stretch/>
        </p:blipFill>
        <p:spPr>
          <a:xfrm>
            <a:off x="1528700" y="2735513"/>
            <a:ext cx="1251125" cy="1563525"/>
          </a:xfrm>
          <a:prstGeom prst="rect">
            <a:avLst/>
          </a:prstGeom>
          <a:noFill/>
          <a:ln>
            <a:noFill/>
          </a:ln>
        </p:spPr>
      </p:pic>
      <p:pic>
        <p:nvPicPr>
          <p:cNvPr id="438" name="Google Shape;438;p29"/>
          <p:cNvPicPr preferRelativeResize="0"/>
          <p:nvPr/>
        </p:nvPicPr>
        <p:blipFill rotWithShape="1">
          <a:blip r:embed="rId12">
            <a:alphaModFix/>
          </a:blip>
          <a:srcRect b="0" l="0" r="0" t="4789"/>
          <a:stretch/>
        </p:blipFill>
        <p:spPr>
          <a:xfrm>
            <a:off x="3260913" y="1688900"/>
            <a:ext cx="1905000" cy="3656750"/>
          </a:xfrm>
          <a:prstGeom prst="rect">
            <a:avLst/>
          </a:prstGeom>
          <a:noFill/>
          <a:ln>
            <a:noFill/>
          </a:ln>
        </p:spPr>
      </p:pic>
      <p:pic>
        <p:nvPicPr>
          <p:cNvPr id="439" name="Google Shape;439;p29"/>
          <p:cNvPicPr preferRelativeResize="0"/>
          <p:nvPr/>
        </p:nvPicPr>
        <p:blipFill rotWithShape="1">
          <a:blip r:embed="rId13">
            <a:alphaModFix/>
          </a:blip>
          <a:srcRect b="0" l="0" r="0" t="7715"/>
          <a:stretch/>
        </p:blipFill>
        <p:spPr>
          <a:xfrm>
            <a:off x="3437175" y="7863750"/>
            <a:ext cx="1384975" cy="1190450"/>
          </a:xfrm>
          <a:prstGeom prst="rect">
            <a:avLst/>
          </a:prstGeom>
          <a:noFill/>
          <a:ln>
            <a:noFill/>
          </a:ln>
        </p:spPr>
      </p:pic>
      <p:pic>
        <p:nvPicPr>
          <p:cNvPr id="440" name="Google Shape;440;p29"/>
          <p:cNvPicPr preferRelativeResize="0"/>
          <p:nvPr/>
        </p:nvPicPr>
        <p:blipFill rotWithShape="1">
          <a:blip r:embed="rId14">
            <a:alphaModFix/>
          </a:blip>
          <a:srcRect b="2034" l="1321" r="2892" t="3786"/>
          <a:stretch/>
        </p:blipFill>
        <p:spPr>
          <a:xfrm>
            <a:off x="5933275" y="4565325"/>
            <a:ext cx="2137800" cy="4078750"/>
          </a:xfrm>
          <a:prstGeom prst="rect">
            <a:avLst/>
          </a:prstGeom>
          <a:noFill/>
          <a:ln>
            <a:noFill/>
          </a:ln>
        </p:spPr>
      </p:pic>
      <p:pic>
        <p:nvPicPr>
          <p:cNvPr id="441" name="Google Shape;441;p29"/>
          <p:cNvPicPr preferRelativeResize="0"/>
          <p:nvPr/>
        </p:nvPicPr>
        <p:blipFill rotWithShape="1">
          <a:blip r:embed="rId15">
            <a:alphaModFix/>
          </a:blip>
          <a:srcRect b="0" l="0" r="0" t="8809"/>
          <a:stretch/>
        </p:blipFill>
        <p:spPr>
          <a:xfrm>
            <a:off x="3287350" y="5867875"/>
            <a:ext cx="1905000" cy="1473650"/>
          </a:xfrm>
          <a:prstGeom prst="rect">
            <a:avLst/>
          </a:prstGeom>
          <a:noFill/>
          <a:ln>
            <a:noFill/>
          </a:ln>
        </p:spPr>
      </p:pic>
      <p:pic>
        <p:nvPicPr>
          <p:cNvPr id="442" name="Google Shape;442;p29"/>
          <p:cNvPicPr preferRelativeResize="0"/>
          <p:nvPr/>
        </p:nvPicPr>
        <p:blipFill rotWithShape="1">
          <a:blip r:embed="rId16">
            <a:alphaModFix/>
          </a:blip>
          <a:srcRect b="0" l="0" r="0" t="9181"/>
          <a:stretch/>
        </p:blipFill>
        <p:spPr>
          <a:xfrm>
            <a:off x="14304525" y="5487249"/>
            <a:ext cx="1384975" cy="1190450"/>
          </a:xfrm>
          <a:prstGeom prst="rect">
            <a:avLst/>
          </a:prstGeom>
          <a:noFill/>
          <a:ln>
            <a:noFill/>
          </a:ln>
        </p:spPr>
      </p:pic>
      <p:pic>
        <p:nvPicPr>
          <p:cNvPr id="443" name="Google Shape;443;p29"/>
          <p:cNvPicPr preferRelativeResize="0"/>
          <p:nvPr/>
        </p:nvPicPr>
        <p:blipFill rotWithShape="1">
          <a:blip r:embed="rId17">
            <a:alphaModFix/>
          </a:blip>
          <a:srcRect b="0" l="1361" r="0" t="3633"/>
          <a:stretch/>
        </p:blipFill>
        <p:spPr>
          <a:xfrm>
            <a:off x="5940025" y="581175"/>
            <a:ext cx="2137800" cy="3562050"/>
          </a:xfrm>
          <a:prstGeom prst="rect">
            <a:avLst/>
          </a:prstGeom>
          <a:noFill/>
          <a:ln>
            <a:noFill/>
          </a:ln>
        </p:spPr>
      </p:pic>
      <p:pic>
        <p:nvPicPr>
          <p:cNvPr id="444" name="Google Shape;444;p29"/>
          <p:cNvPicPr preferRelativeResize="0"/>
          <p:nvPr/>
        </p:nvPicPr>
        <p:blipFill rotWithShape="1">
          <a:blip r:embed="rId18">
            <a:alphaModFix/>
          </a:blip>
          <a:srcRect b="0" l="0" r="0" t="6006"/>
          <a:stretch/>
        </p:blipFill>
        <p:spPr>
          <a:xfrm>
            <a:off x="14528000" y="3255362"/>
            <a:ext cx="1557875" cy="1928350"/>
          </a:xfrm>
          <a:prstGeom prst="rect">
            <a:avLst/>
          </a:prstGeom>
          <a:noFill/>
          <a:ln>
            <a:noFill/>
          </a:ln>
        </p:spPr>
      </p:pic>
      <p:pic>
        <p:nvPicPr>
          <p:cNvPr id="445" name="Google Shape;445;p29"/>
          <p:cNvPicPr preferRelativeResize="0"/>
          <p:nvPr/>
        </p:nvPicPr>
        <p:blipFill rotWithShape="1">
          <a:blip r:embed="rId19">
            <a:alphaModFix/>
          </a:blip>
          <a:srcRect b="0" l="0" r="0" t="5749"/>
          <a:stretch/>
        </p:blipFill>
        <p:spPr>
          <a:xfrm>
            <a:off x="11624550" y="5345651"/>
            <a:ext cx="1722775" cy="1473650"/>
          </a:xfrm>
          <a:prstGeom prst="rect">
            <a:avLst/>
          </a:prstGeom>
          <a:noFill/>
          <a:ln>
            <a:noFill/>
          </a:ln>
        </p:spPr>
      </p:pic>
      <p:pic>
        <p:nvPicPr>
          <p:cNvPr descr="Mysql original marca logo - Iconos Social Media y Logos" id="446" name="Google Shape;446;p29"/>
          <p:cNvPicPr preferRelativeResize="0"/>
          <p:nvPr/>
        </p:nvPicPr>
        <p:blipFill>
          <a:blip r:embed="rId20">
            <a:alphaModFix/>
          </a:blip>
          <a:stretch>
            <a:fillRect/>
          </a:stretch>
        </p:blipFill>
        <p:spPr>
          <a:xfrm rot="-458074">
            <a:off x="12868801" y="7136592"/>
            <a:ext cx="2601201" cy="2277943"/>
          </a:xfrm>
          <a:prstGeom prst="rect">
            <a:avLst/>
          </a:prstGeom>
          <a:noFill/>
          <a:ln>
            <a:noFill/>
          </a:ln>
        </p:spPr>
      </p:pic>
      <p:sp>
        <p:nvSpPr>
          <p:cNvPr id="447" name="Google Shape;447;p29"/>
          <p:cNvSpPr/>
          <p:nvPr/>
        </p:nvSpPr>
        <p:spPr>
          <a:xfrm rot="-521181">
            <a:off x="12779448" y="8890627"/>
            <a:ext cx="3072496" cy="102475"/>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21">
              <a:alphaModFix/>
            </a:blip>
            <a:stretch>
              <a:fillRect b="0" l="0" r="0" t="0"/>
            </a:stretch>
          </a:blipFill>
          <a:ln>
            <a:noFill/>
          </a:ln>
        </p:spPr>
      </p:sp>
      <p:grpSp>
        <p:nvGrpSpPr>
          <p:cNvPr id="448" name="Google Shape;448;p29"/>
          <p:cNvGrpSpPr/>
          <p:nvPr/>
        </p:nvGrpSpPr>
        <p:grpSpPr>
          <a:xfrm>
            <a:off x="796649" y="797151"/>
            <a:ext cx="3348253" cy="538503"/>
            <a:chOff x="0" y="-19050"/>
            <a:chExt cx="967200" cy="219600"/>
          </a:xfrm>
        </p:grpSpPr>
        <p:sp>
          <p:nvSpPr>
            <p:cNvPr id="449" name="Google Shape;449;p29"/>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CAC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450" name="Google Shape;450;p29"/>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1" name="Google Shape;451;p29"/>
          <p:cNvSpPr txBox="1"/>
          <p:nvPr/>
        </p:nvSpPr>
        <p:spPr>
          <a:xfrm>
            <a:off x="796646" y="873952"/>
            <a:ext cx="3502500" cy="3849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2500">
                <a:latin typeface="Dosis"/>
                <a:ea typeface="Dosis"/>
                <a:cs typeface="Dosis"/>
                <a:sym typeface="Dosis"/>
              </a:rPr>
              <a:t>Modelo Base de Datos</a:t>
            </a:r>
            <a:endParaRPr sz="500">
              <a:latin typeface="Dosis"/>
              <a:ea typeface="Dosis"/>
              <a:cs typeface="Dosis"/>
              <a:sym typeface="Dosis"/>
            </a:endParaRPr>
          </a:p>
        </p:txBody>
      </p:sp>
      <p:cxnSp>
        <p:nvCxnSpPr>
          <p:cNvPr id="452" name="Google Shape;452;p29"/>
          <p:cNvCxnSpPr>
            <a:stCxn id="437" idx="3"/>
            <a:endCxn id="438" idx="1"/>
          </p:cNvCxnSpPr>
          <p:nvPr/>
        </p:nvCxnSpPr>
        <p:spPr>
          <a:xfrm>
            <a:off x="2779825" y="3517275"/>
            <a:ext cx="481200" cy="0"/>
          </a:xfrm>
          <a:prstGeom prst="straightConnector1">
            <a:avLst/>
          </a:prstGeom>
          <a:noFill/>
          <a:ln cap="flat" cmpd="sng" w="28575">
            <a:solidFill>
              <a:schemeClr val="dk2"/>
            </a:solidFill>
            <a:prstDash val="solid"/>
            <a:round/>
            <a:headEnd len="med" w="med" type="none"/>
            <a:tailEnd len="med" w="med" type="triangle"/>
          </a:ln>
        </p:spPr>
      </p:cxnSp>
      <p:cxnSp>
        <p:nvCxnSpPr>
          <p:cNvPr id="453" name="Google Shape;453;p29"/>
          <p:cNvCxnSpPr>
            <a:stCxn id="441" idx="3"/>
            <a:endCxn id="440" idx="1"/>
          </p:cNvCxnSpPr>
          <p:nvPr/>
        </p:nvCxnSpPr>
        <p:spPr>
          <a:xfrm>
            <a:off x="5192350" y="6604700"/>
            <a:ext cx="741000" cy="0"/>
          </a:xfrm>
          <a:prstGeom prst="straightConnector1">
            <a:avLst/>
          </a:prstGeom>
          <a:noFill/>
          <a:ln cap="flat" cmpd="sng" w="28575">
            <a:solidFill>
              <a:schemeClr val="dk2"/>
            </a:solidFill>
            <a:prstDash val="solid"/>
            <a:round/>
            <a:headEnd len="med" w="med" type="none"/>
            <a:tailEnd len="med" w="med" type="triangle"/>
          </a:ln>
        </p:spPr>
      </p:cxnSp>
      <p:cxnSp>
        <p:nvCxnSpPr>
          <p:cNvPr id="454" name="Google Shape;454;p29"/>
          <p:cNvCxnSpPr>
            <a:stCxn id="439" idx="3"/>
          </p:cNvCxnSpPr>
          <p:nvPr/>
        </p:nvCxnSpPr>
        <p:spPr>
          <a:xfrm flipH="1" rot="10800000">
            <a:off x="4822150" y="8452375"/>
            <a:ext cx="1107300" cy="6600"/>
          </a:xfrm>
          <a:prstGeom prst="straightConnector1">
            <a:avLst/>
          </a:prstGeom>
          <a:noFill/>
          <a:ln cap="flat" cmpd="sng" w="28575">
            <a:solidFill>
              <a:schemeClr val="dk2"/>
            </a:solidFill>
            <a:prstDash val="solid"/>
            <a:round/>
            <a:headEnd len="med" w="med" type="none"/>
            <a:tailEnd len="med" w="med" type="triangle"/>
          </a:ln>
        </p:spPr>
      </p:cxnSp>
      <p:cxnSp>
        <p:nvCxnSpPr>
          <p:cNvPr id="455" name="Google Shape;455;p29"/>
          <p:cNvCxnSpPr>
            <a:stCxn id="436" idx="1"/>
          </p:cNvCxnSpPr>
          <p:nvPr/>
        </p:nvCxnSpPr>
        <p:spPr>
          <a:xfrm rot="10800000">
            <a:off x="7986700" y="8642815"/>
            <a:ext cx="438000" cy="385200"/>
          </a:xfrm>
          <a:prstGeom prst="straightConnector1">
            <a:avLst/>
          </a:prstGeom>
          <a:noFill/>
          <a:ln cap="flat" cmpd="sng" w="28575">
            <a:solidFill>
              <a:schemeClr val="dk2"/>
            </a:solidFill>
            <a:prstDash val="solid"/>
            <a:round/>
            <a:headEnd len="med" w="med" type="none"/>
            <a:tailEnd len="med" w="med" type="triangle"/>
          </a:ln>
        </p:spPr>
      </p:cxnSp>
      <p:cxnSp>
        <p:nvCxnSpPr>
          <p:cNvPr id="456" name="Google Shape;456;p29"/>
          <p:cNvCxnSpPr>
            <a:stCxn id="440" idx="3"/>
            <a:endCxn id="432" idx="1"/>
          </p:cNvCxnSpPr>
          <p:nvPr/>
        </p:nvCxnSpPr>
        <p:spPr>
          <a:xfrm>
            <a:off x="8071075" y="6604700"/>
            <a:ext cx="1146300" cy="742500"/>
          </a:xfrm>
          <a:prstGeom prst="straightConnector1">
            <a:avLst/>
          </a:prstGeom>
          <a:noFill/>
          <a:ln cap="flat" cmpd="sng" w="28575">
            <a:solidFill>
              <a:schemeClr val="dk2"/>
            </a:solidFill>
            <a:prstDash val="solid"/>
            <a:round/>
            <a:headEnd len="med" w="med" type="none"/>
            <a:tailEnd len="med" w="med" type="triangle"/>
          </a:ln>
        </p:spPr>
      </p:cxnSp>
      <p:cxnSp>
        <p:nvCxnSpPr>
          <p:cNvPr id="457" name="Google Shape;457;p29"/>
          <p:cNvCxnSpPr>
            <a:stCxn id="433" idx="1"/>
          </p:cNvCxnSpPr>
          <p:nvPr/>
        </p:nvCxnSpPr>
        <p:spPr>
          <a:xfrm flipH="1">
            <a:off x="8139076" y="5226229"/>
            <a:ext cx="708000" cy="300"/>
          </a:xfrm>
          <a:prstGeom prst="straightConnector1">
            <a:avLst/>
          </a:prstGeom>
          <a:noFill/>
          <a:ln cap="flat" cmpd="sng" w="28575">
            <a:solidFill>
              <a:schemeClr val="dk2"/>
            </a:solidFill>
            <a:prstDash val="solid"/>
            <a:round/>
            <a:headEnd len="med" w="med" type="none"/>
            <a:tailEnd len="med" w="med" type="triangle"/>
          </a:ln>
        </p:spPr>
      </p:cxnSp>
      <p:cxnSp>
        <p:nvCxnSpPr>
          <p:cNvPr id="458" name="Google Shape;458;p29"/>
          <p:cNvCxnSpPr>
            <a:stCxn id="445" idx="1"/>
            <a:endCxn id="433" idx="3"/>
          </p:cNvCxnSpPr>
          <p:nvPr/>
        </p:nvCxnSpPr>
        <p:spPr>
          <a:xfrm rot="10800000">
            <a:off x="10569750" y="5226276"/>
            <a:ext cx="1054800" cy="856200"/>
          </a:xfrm>
          <a:prstGeom prst="straightConnector1">
            <a:avLst/>
          </a:prstGeom>
          <a:noFill/>
          <a:ln cap="flat" cmpd="sng" w="28575">
            <a:solidFill>
              <a:schemeClr val="dk2"/>
            </a:solidFill>
            <a:prstDash val="solid"/>
            <a:round/>
            <a:headEnd len="med" w="med" type="none"/>
            <a:tailEnd len="med" w="med" type="triangle"/>
          </a:ln>
        </p:spPr>
      </p:cxnSp>
      <p:cxnSp>
        <p:nvCxnSpPr>
          <p:cNvPr id="459" name="Google Shape;459;p29"/>
          <p:cNvCxnSpPr>
            <a:stCxn id="442" idx="1"/>
            <a:endCxn id="445" idx="3"/>
          </p:cNvCxnSpPr>
          <p:nvPr/>
        </p:nvCxnSpPr>
        <p:spPr>
          <a:xfrm rot="10800000">
            <a:off x="13347225" y="6082474"/>
            <a:ext cx="957300" cy="0"/>
          </a:xfrm>
          <a:prstGeom prst="straightConnector1">
            <a:avLst/>
          </a:prstGeom>
          <a:noFill/>
          <a:ln cap="flat" cmpd="sng" w="28575">
            <a:solidFill>
              <a:schemeClr val="dk2"/>
            </a:solidFill>
            <a:prstDash val="solid"/>
            <a:round/>
            <a:headEnd len="med" w="med" type="none"/>
            <a:tailEnd len="med" w="med" type="triangle"/>
          </a:ln>
        </p:spPr>
      </p:cxnSp>
      <p:cxnSp>
        <p:nvCxnSpPr>
          <p:cNvPr id="460" name="Google Shape;460;p29"/>
          <p:cNvCxnSpPr/>
          <p:nvPr/>
        </p:nvCxnSpPr>
        <p:spPr>
          <a:xfrm rot="10800000">
            <a:off x="5167425" y="4019975"/>
            <a:ext cx="723900" cy="1066800"/>
          </a:xfrm>
          <a:prstGeom prst="straightConnector1">
            <a:avLst/>
          </a:prstGeom>
          <a:noFill/>
          <a:ln cap="flat" cmpd="sng" w="28575">
            <a:solidFill>
              <a:schemeClr val="dk2"/>
            </a:solidFill>
            <a:prstDash val="solid"/>
            <a:round/>
            <a:headEnd len="med" w="med" type="none"/>
            <a:tailEnd len="med" w="med" type="triangle"/>
          </a:ln>
        </p:spPr>
      </p:cxnSp>
      <p:cxnSp>
        <p:nvCxnSpPr>
          <p:cNvPr id="461" name="Google Shape;461;p29"/>
          <p:cNvCxnSpPr>
            <a:stCxn id="440" idx="0"/>
            <a:endCxn id="443" idx="2"/>
          </p:cNvCxnSpPr>
          <p:nvPr/>
        </p:nvCxnSpPr>
        <p:spPr>
          <a:xfrm flipH="1" rot="10800000">
            <a:off x="7002175" y="4143225"/>
            <a:ext cx="6900" cy="422100"/>
          </a:xfrm>
          <a:prstGeom prst="straightConnector1">
            <a:avLst/>
          </a:prstGeom>
          <a:noFill/>
          <a:ln cap="flat" cmpd="sng" w="28575">
            <a:solidFill>
              <a:schemeClr val="dk2"/>
            </a:solidFill>
            <a:prstDash val="solid"/>
            <a:round/>
            <a:headEnd len="med" w="med" type="none"/>
            <a:tailEnd len="med" w="med" type="triangle"/>
          </a:ln>
        </p:spPr>
      </p:cxnSp>
      <p:cxnSp>
        <p:nvCxnSpPr>
          <p:cNvPr id="462" name="Google Shape;462;p29"/>
          <p:cNvCxnSpPr/>
          <p:nvPr/>
        </p:nvCxnSpPr>
        <p:spPr>
          <a:xfrm flipH="1" rot="10800000">
            <a:off x="8126525" y="3461175"/>
            <a:ext cx="1003200" cy="1104900"/>
          </a:xfrm>
          <a:prstGeom prst="straightConnector1">
            <a:avLst/>
          </a:prstGeom>
          <a:noFill/>
          <a:ln cap="flat" cmpd="sng" w="28575">
            <a:solidFill>
              <a:schemeClr val="dk2"/>
            </a:solidFill>
            <a:prstDash val="solid"/>
            <a:round/>
            <a:headEnd len="med" w="med" type="none"/>
            <a:tailEnd len="med" w="med" type="triangle"/>
          </a:ln>
        </p:spPr>
      </p:cxnSp>
      <p:cxnSp>
        <p:nvCxnSpPr>
          <p:cNvPr id="463" name="Google Shape;463;p29"/>
          <p:cNvCxnSpPr>
            <a:stCxn id="434" idx="1"/>
          </p:cNvCxnSpPr>
          <p:nvPr/>
        </p:nvCxnSpPr>
        <p:spPr>
          <a:xfrm rot="10800000">
            <a:off x="10958700" y="3499336"/>
            <a:ext cx="471900" cy="828300"/>
          </a:xfrm>
          <a:prstGeom prst="straightConnector1">
            <a:avLst/>
          </a:prstGeom>
          <a:noFill/>
          <a:ln cap="flat" cmpd="sng" w="28575">
            <a:solidFill>
              <a:schemeClr val="dk2"/>
            </a:solidFill>
            <a:prstDash val="solid"/>
            <a:round/>
            <a:headEnd len="med" w="med" type="none"/>
            <a:tailEnd len="med" w="med" type="triangle"/>
          </a:ln>
        </p:spPr>
      </p:cxnSp>
      <p:cxnSp>
        <p:nvCxnSpPr>
          <p:cNvPr id="464" name="Google Shape;464;p29"/>
          <p:cNvCxnSpPr>
            <a:stCxn id="435" idx="1"/>
            <a:endCxn id="431" idx="3"/>
          </p:cNvCxnSpPr>
          <p:nvPr/>
        </p:nvCxnSpPr>
        <p:spPr>
          <a:xfrm rot="10800000">
            <a:off x="11352363" y="2108262"/>
            <a:ext cx="395400" cy="0"/>
          </a:xfrm>
          <a:prstGeom prst="straightConnector1">
            <a:avLst/>
          </a:prstGeom>
          <a:noFill/>
          <a:ln cap="flat" cmpd="sng" w="28575">
            <a:solidFill>
              <a:schemeClr val="dk2"/>
            </a:solidFill>
            <a:prstDash val="solid"/>
            <a:round/>
            <a:headEnd len="med" w="med" type="none"/>
            <a:tailEnd len="med" w="med" type="triangle"/>
          </a:ln>
        </p:spPr>
      </p:cxnSp>
      <p:cxnSp>
        <p:nvCxnSpPr>
          <p:cNvPr id="465" name="Google Shape;465;p29"/>
          <p:cNvCxnSpPr/>
          <p:nvPr/>
        </p:nvCxnSpPr>
        <p:spPr>
          <a:xfrm rot="10800000">
            <a:off x="11352225" y="1035575"/>
            <a:ext cx="2921100" cy="12600"/>
          </a:xfrm>
          <a:prstGeom prst="straightConnector1">
            <a:avLst/>
          </a:prstGeom>
          <a:noFill/>
          <a:ln cap="flat" cmpd="sng" w="28575">
            <a:solidFill>
              <a:schemeClr val="dk2"/>
            </a:solidFill>
            <a:prstDash val="solid"/>
            <a:round/>
            <a:headEnd len="med" w="med" type="none"/>
            <a:tailEnd len="med" w="med" type="triangle"/>
          </a:ln>
        </p:spPr>
      </p:cxnSp>
      <p:cxnSp>
        <p:nvCxnSpPr>
          <p:cNvPr id="466" name="Google Shape;466;p29"/>
          <p:cNvCxnSpPr>
            <a:stCxn id="430" idx="2"/>
            <a:endCxn id="444" idx="0"/>
          </p:cNvCxnSpPr>
          <p:nvPr/>
        </p:nvCxnSpPr>
        <p:spPr>
          <a:xfrm>
            <a:off x="15306925" y="2725500"/>
            <a:ext cx="0" cy="529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470" name="Shape 470"/>
        <p:cNvGrpSpPr/>
        <p:nvPr/>
      </p:nvGrpSpPr>
      <p:grpSpPr>
        <a:xfrm>
          <a:off x="0" y="0"/>
          <a:ext cx="0" cy="0"/>
          <a:chOff x="0" y="0"/>
          <a:chExt cx="0" cy="0"/>
        </a:xfrm>
      </p:grpSpPr>
      <p:pic>
        <p:nvPicPr>
          <p:cNvPr id="471" name="Google Shape;471;p30"/>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472" name="Google Shape;472;p30"/>
          <p:cNvSpPr/>
          <p:nvPr/>
        </p:nvSpPr>
        <p:spPr>
          <a:xfrm flipH="1" rot="68746">
            <a:off x="1361983" y="4528488"/>
            <a:ext cx="5362161" cy="5050181"/>
          </a:xfrm>
          <a:custGeom>
            <a:rect b="b" l="l" r="r" t="t"/>
            <a:pathLst>
              <a:path extrusionOk="0" h="5049171" w="5361089">
                <a:moveTo>
                  <a:pt x="5361089" y="0"/>
                </a:moveTo>
                <a:lnTo>
                  <a:pt x="0" y="0"/>
                </a:lnTo>
                <a:lnTo>
                  <a:pt x="0" y="5049172"/>
                </a:lnTo>
                <a:lnTo>
                  <a:pt x="5361089" y="5049172"/>
                </a:lnTo>
                <a:lnTo>
                  <a:pt x="5361089" y="0"/>
                </a:lnTo>
                <a:close/>
              </a:path>
            </a:pathLst>
          </a:custGeom>
          <a:blipFill rotWithShape="1">
            <a:blip r:embed="rId4">
              <a:alphaModFix/>
            </a:blip>
            <a:stretch>
              <a:fillRect b="0" l="0" r="0" t="0"/>
            </a:stretch>
          </a:blipFill>
          <a:ln>
            <a:noFill/>
          </a:ln>
        </p:spPr>
      </p:sp>
      <p:grpSp>
        <p:nvGrpSpPr>
          <p:cNvPr id="473" name="Google Shape;473;p30"/>
          <p:cNvGrpSpPr/>
          <p:nvPr/>
        </p:nvGrpSpPr>
        <p:grpSpPr>
          <a:xfrm>
            <a:off x="5742825" y="3828801"/>
            <a:ext cx="11049897" cy="1220484"/>
            <a:chOff x="0" y="-19050"/>
            <a:chExt cx="3184500" cy="441900"/>
          </a:xfrm>
        </p:grpSpPr>
        <p:sp>
          <p:nvSpPr>
            <p:cNvPr id="474" name="Google Shape;474;p30"/>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rtl="0" algn="ctr">
                <a:lnSpc>
                  <a:spcPct val="195000"/>
                </a:lnSpc>
                <a:spcBef>
                  <a:spcPts val="0"/>
                </a:spcBef>
                <a:spcAft>
                  <a:spcPts val="0"/>
                </a:spcAft>
                <a:buNone/>
              </a:pPr>
              <a:r>
                <a:rPr lang="en-US" sz="4200">
                  <a:solidFill>
                    <a:schemeClr val="dk1"/>
                  </a:solidFill>
                  <a:latin typeface="Balsamiq Sans"/>
                  <a:ea typeface="Balsamiq Sans"/>
                  <a:cs typeface="Balsamiq Sans"/>
                  <a:sym typeface="Balsamiq Sans"/>
                </a:rPr>
                <a:t>Lenguajes de programación</a:t>
              </a:r>
              <a:endParaRPr b="0" i="0" sz="1800" u="none" cap="none" strike="noStrike">
                <a:solidFill>
                  <a:schemeClr val="dk1"/>
                </a:solidFill>
                <a:latin typeface="Calibri"/>
                <a:ea typeface="Calibri"/>
                <a:cs typeface="Calibri"/>
                <a:sym typeface="Calibri"/>
              </a:endParaRPr>
            </a:p>
          </p:txBody>
        </p:sp>
      </p:grpSp>
      <p:sp>
        <p:nvSpPr>
          <p:cNvPr id="476" name="Google Shape;476;p30"/>
          <p:cNvSpPr txBox="1"/>
          <p:nvPr/>
        </p:nvSpPr>
        <p:spPr>
          <a:xfrm>
            <a:off x="5031787" y="4069575"/>
            <a:ext cx="12503700" cy="92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t/>
            </a:r>
            <a:endParaRPr sz="600"/>
          </a:p>
        </p:txBody>
      </p:sp>
      <p:sp>
        <p:nvSpPr>
          <p:cNvPr id="477" name="Google Shape;477;p30"/>
          <p:cNvSpPr txBox="1"/>
          <p:nvPr/>
        </p:nvSpPr>
        <p:spPr>
          <a:xfrm>
            <a:off x="1659725" y="1756127"/>
            <a:ext cx="14968500" cy="1138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7399">
                <a:solidFill>
                  <a:schemeClr val="dk1"/>
                </a:solidFill>
                <a:latin typeface="Dosis"/>
                <a:ea typeface="Dosis"/>
                <a:cs typeface="Dosis"/>
                <a:sym typeface="Dosis"/>
              </a:rPr>
              <a:t>TECNOLOGÍAS UTILIZADAS</a:t>
            </a:r>
            <a:endParaRPr b="1" sz="6600">
              <a:latin typeface="Dosis"/>
              <a:ea typeface="Dosis"/>
              <a:cs typeface="Dosis"/>
              <a:sym typeface="Dosis"/>
            </a:endParaRPr>
          </a:p>
        </p:txBody>
      </p:sp>
      <p:grpSp>
        <p:nvGrpSpPr>
          <p:cNvPr id="478" name="Google Shape;478;p30"/>
          <p:cNvGrpSpPr/>
          <p:nvPr/>
        </p:nvGrpSpPr>
        <p:grpSpPr>
          <a:xfrm>
            <a:off x="6030825" y="5830776"/>
            <a:ext cx="11049897" cy="1220484"/>
            <a:chOff x="0" y="-19050"/>
            <a:chExt cx="3184500" cy="441900"/>
          </a:xfrm>
        </p:grpSpPr>
        <p:sp>
          <p:nvSpPr>
            <p:cNvPr id="479" name="Google Shape;479;p30"/>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1" name="Google Shape;481;p30"/>
          <p:cNvSpPr txBox="1"/>
          <p:nvPr/>
        </p:nvSpPr>
        <p:spPr>
          <a:xfrm>
            <a:off x="5366937" y="6102313"/>
            <a:ext cx="12503700" cy="6465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200">
                <a:latin typeface="Balsamiq Sans"/>
                <a:ea typeface="Balsamiq Sans"/>
                <a:cs typeface="Balsamiq Sans"/>
                <a:sym typeface="Balsamiq Sans"/>
              </a:rPr>
              <a:t>Aplicación de Inteligencia Artificial</a:t>
            </a:r>
            <a:endParaRPr sz="600"/>
          </a:p>
        </p:txBody>
      </p:sp>
      <p:sp>
        <p:nvSpPr>
          <p:cNvPr id="482" name="Google Shape;482;p30"/>
          <p:cNvSpPr txBox="1"/>
          <p:nvPr/>
        </p:nvSpPr>
        <p:spPr>
          <a:xfrm>
            <a:off x="5742816" y="5334125"/>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000">
                <a:latin typeface="Dosis"/>
                <a:ea typeface="Dosis"/>
                <a:cs typeface="Dosis"/>
                <a:sym typeface="Dosis"/>
              </a:rPr>
              <a:t>2</a:t>
            </a:r>
            <a:endParaRPr>
              <a:latin typeface="Dosis"/>
              <a:ea typeface="Dosis"/>
              <a:cs typeface="Dosis"/>
              <a:sym typeface="Dosis"/>
            </a:endParaRPr>
          </a:p>
        </p:txBody>
      </p:sp>
      <p:grpSp>
        <p:nvGrpSpPr>
          <p:cNvPr id="483" name="Google Shape;483;p30"/>
          <p:cNvGrpSpPr/>
          <p:nvPr/>
        </p:nvGrpSpPr>
        <p:grpSpPr>
          <a:xfrm>
            <a:off x="5031783" y="3191965"/>
            <a:ext cx="1192874" cy="1138759"/>
            <a:chOff x="4335358" y="3047315"/>
            <a:chExt cx="1192874" cy="1138759"/>
          </a:xfrm>
        </p:grpSpPr>
        <p:grpSp>
          <p:nvGrpSpPr>
            <p:cNvPr id="484" name="Google Shape;484;p30"/>
            <p:cNvGrpSpPr/>
            <p:nvPr/>
          </p:nvGrpSpPr>
          <p:grpSpPr>
            <a:xfrm>
              <a:off x="4335358" y="3047315"/>
              <a:ext cx="1192874" cy="1138759"/>
              <a:chOff x="7685250" y="1263451"/>
              <a:chExt cx="1475964" cy="1512296"/>
            </a:xfrm>
          </p:grpSpPr>
          <p:grpSp>
            <p:nvGrpSpPr>
              <p:cNvPr id="485" name="Google Shape;485;p30"/>
              <p:cNvGrpSpPr/>
              <p:nvPr/>
            </p:nvGrpSpPr>
            <p:grpSpPr>
              <a:xfrm>
                <a:off x="7685250" y="1263451"/>
                <a:ext cx="1475964" cy="1512296"/>
                <a:chOff x="0" y="0"/>
                <a:chExt cx="812800" cy="812800"/>
              </a:xfrm>
            </p:grpSpPr>
            <p:sp>
              <p:nvSpPr>
                <p:cNvPr id="486" name="Google Shape;486;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8" name="Google Shape;488;p30"/>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0"/>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Dosis"/>
                  <a:ea typeface="Dosis"/>
                  <a:cs typeface="Dosis"/>
                  <a:sym typeface="Dosis"/>
                </a:rPr>
                <a:t>1</a:t>
              </a:r>
              <a:endParaRPr>
                <a:latin typeface="Dosis"/>
                <a:ea typeface="Dosis"/>
                <a:cs typeface="Dosis"/>
                <a:sym typeface="Dosis"/>
              </a:endParaRPr>
            </a:p>
          </p:txBody>
        </p:sp>
      </p:grpSp>
      <p:grpSp>
        <p:nvGrpSpPr>
          <p:cNvPr id="490" name="Google Shape;490;p30"/>
          <p:cNvGrpSpPr/>
          <p:nvPr/>
        </p:nvGrpSpPr>
        <p:grpSpPr>
          <a:xfrm>
            <a:off x="5238008" y="5226440"/>
            <a:ext cx="1192874" cy="1138759"/>
            <a:chOff x="4335358" y="3047315"/>
            <a:chExt cx="1192874" cy="1138759"/>
          </a:xfrm>
        </p:grpSpPr>
        <p:grpSp>
          <p:nvGrpSpPr>
            <p:cNvPr id="491" name="Google Shape;491;p30"/>
            <p:cNvGrpSpPr/>
            <p:nvPr/>
          </p:nvGrpSpPr>
          <p:grpSpPr>
            <a:xfrm>
              <a:off x="4335358" y="3047315"/>
              <a:ext cx="1192874" cy="1138759"/>
              <a:chOff x="7685250" y="1263451"/>
              <a:chExt cx="1475964" cy="1512296"/>
            </a:xfrm>
          </p:grpSpPr>
          <p:grpSp>
            <p:nvGrpSpPr>
              <p:cNvPr id="492" name="Google Shape;492;p30"/>
              <p:cNvGrpSpPr/>
              <p:nvPr/>
            </p:nvGrpSpPr>
            <p:grpSpPr>
              <a:xfrm>
                <a:off x="7685250" y="1263451"/>
                <a:ext cx="1475964" cy="1512296"/>
                <a:chOff x="0" y="0"/>
                <a:chExt cx="812800" cy="812800"/>
              </a:xfrm>
            </p:grpSpPr>
            <p:sp>
              <p:nvSpPr>
                <p:cNvPr id="493" name="Google Shape;493;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5" name="Google Shape;495;p30"/>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30"/>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000">
                  <a:latin typeface="Dosis"/>
                  <a:ea typeface="Dosis"/>
                  <a:cs typeface="Dosis"/>
                  <a:sym typeface="Dosis"/>
                </a:rPr>
                <a:t>2</a:t>
              </a:r>
              <a:endParaRPr>
                <a:latin typeface="Dosis"/>
                <a:ea typeface="Dosis"/>
                <a:cs typeface="Dosis"/>
                <a:sym typeface="Dosis"/>
              </a:endParaRPr>
            </a:p>
          </p:txBody>
        </p:sp>
      </p:grpSp>
      <p:sp>
        <p:nvSpPr>
          <p:cNvPr id="497" name="Google Shape;497;p30"/>
          <p:cNvSpPr/>
          <p:nvPr/>
        </p:nvSpPr>
        <p:spPr>
          <a:xfrm rot="788041">
            <a:off x="14205544" y="7429044"/>
            <a:ext cx="2240465" cy="1861623"/>
          </a:xfrm>
          <a:custGeom>
            <a:rect b="b" l="l" r="r" t="t"/>
            <a:pathLst>
              <a:path extrusionOk="0" h="1859410" w="2237802">
                <a:moveTo>
                  <a:pt x="0" y="0"/>
                </a:moveTo>
                <a:lnTo>
                  <a:pt x="2237802" y="0"/>
                </a:lnTo>
                <a:lnTo>
                  <a:pt x="2237802" y="1859410"/>
                </a:lnTo>
                <a:lnTo>
                  <a:pt x="0" y="185941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501" name="Shape 501"/>
        <p:cNvGrpSpPr/>
        <p:nvPr/>
      </p:nvGrpSpPr>
      <p:grpSpPr>
        <a:xfrm>
          <a:off x="0" y="0"/>
          <a:ext cx="0" cy="0"/>
          <a:chOff x="0" y="0"/>
          <a:chExt cx="0" cy="0"/>
        </a:xfrm>
      </p:grpSpPr>
      <p:pic>
        <p:nvPicPr>
          <p:cNvPr id="502" name="Google Shape;502;p31"/>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503" name="Google Shape;503;p31"/>
          <p:cNvSpPr/>
          <p:nvPr/>
        </p:nvSpPr>
        <p:spPr>
          <a:xfrm rot="-2444469">
            <a:off x="13089371" y="5222030"/>
            <a:ext cx="4000690" cy="3200552"/>
          </a:xfrm>
          <a:custGeom>
            <a:rect b="b" l="l" r="r" t="t"/>
            <a:pathLst>
              <a:path extrusionOk="0" h="3201252" w="4001565">
                <a:moveTo>
                  <a:pt x="0" y="0"/>
                </a:moveTo>
                <a:lnTo>
                  <a:pt x="4001566" y="0"/>
                </a:lnTo>
                <a:lnTo>
                  <a:pt x="4001566" y="3201253"/>
                </a:lnTo>
                <a:lnTo>
                  <a:pt x="0" y="3201253"/>
                </a:lnTo>
                <a:lnTo>
                  <a:pt x="0" y="0"/>
                </a:lnTo>
                <a:close/>
              </a:path>
            </a:pathLst>
          </a:custGeom>
          <a:blipFill rotWithShape="1">
            <a:blip r:embed="rId4">
              <a:alphaModFix/>
            </a:blip>
            <a:stretch>
              <a:fillRect b="0" l="0" r="0" t="0"/>
            </a:stretch>
          </a:blipFill>
          <a:ln>
            <a:noFill/>
          </a:ln>
        </p:spPr>
      </p:sp>
      <p:pic>
        <p:nvPicPr>
          <p:cNvPr id="504" name="Google Shape;504;p31"/>
          <p:cNvPicPr preferRelativeResize="0"/>
          <p:nvPr/>
        </p:nvPicPr>
        <p:blipFill>
          <a:blip r:embed="rId5">
            <a:alphaModFix/>
          </a:blip>
          <a:stretch>
            <a:fillRect/>
          </a:stretch>
        </p:blipFill>
        <p:spPr>
          <a:xfrm>
            <a:off x="285775" y="5962051"/>
            <a:ext cx="3708275" cy="9656000"/>
          </a:xfrm>
          <a:prstGeom prst="rect">
            <a:avLst/>
          </a:prstGeom>
          <a:noFill/>
          <a:ln>
            <a:noFill/>
          </a:ln>
        </p:spPr>
      </p:pic>
      <p:grpSp>
        <p:nvGrpSpPr>
          <p:cNvPr id="505" name="Google Shape;505;p31"/>
          <p:cNvGrpSpPr/>
          <p:nvPr/>
        </p:nvGrpSpPr>
        <p:grpSpPr>
          <a:xfrm>
            <a:off x="1757483" y="1196690"/>
            <a:ext cx="11760938" cy="1857320"/>
            <a:chOff x="5031783" y="3191965"/>
            <a:chExt cx="11760938" cy="1857320"/>
          </a:xfrm>
        </p:grpSpPr>
        <p:grpSp>
          <p:nvGrpSpPr>
            <p:cNvPr id="506" name="Google Shape;506;p31"/>
            <p:cNvGrpSpPr/>
            <p:nvPr/>
          </p:nvGrpSpPr>
          <p:grpSpPr>
            <a:xfrm>
              <a:off x="5742825" y="3828801"/>
              <a:ext cx="11049897" cy="1220484"/>
              <a:chOff x="0" y="-19050"/>
              <a:chExt cx="3184500" cy="441900"/>
            </a:xfrm>
          </p:grpSpPr>
          <p:sp>
            <p:nvSpPr>
              <p:cNvPr id="507" name="Google Shape;507;p31"/>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9" name="Google Shape;509;p31"/>
            <p:cNvGrpSpPr/>
            <p:nvPr/>
          </p:nvGrpSpPr>
          <p:grpSpPr>
            <a:xfrm>
              <a:off x="5031783" y="3191965"/>
              <a:ext cx="1192874" cy="1138759"/>
              <a:chOff x="4335358" y="3047315"/>
              <a:chExt cx="1192874" cy="1138759"/>
            </a:xfrm>
          </p:grpSpPr>
          <p:grpSp>
            <p:nvGrpSpPr>
              <p:cNvPr id="510" name="Google Shape;510;p31"/>
              <p:cNvGrpSpPr/>
              <p:nvPr/>
            </p:nvGrpSpPr>
            <p:grpSpPr>
              <a:xfrm>
                <a:off x="4335358" y="3047315"/>
                <a:ext cx="1192874" cy="1138759"/>
                <a:chOff x="7685250" y="1263451"/>
                <a:chExt cx="1475964" cy="1512296"/>
              </a:xfrm>
            </p:grpSpPr>
            <p:grpSp>
              <p:nvGrpSpPr>
                <p:cNvPr id="511" name="Google Shape;511;p31"/>
                <p:cNvGrpSpPr/>
                <p:nvPr/>
              </p:nvGrpSpPr>
              <p:grpSpPr>
                <a:xfrm>
                  <a:off x="7685250" y="1263451"/>
                  <a:ext cx="1475964" cy="1512296"/>
                  <a:chOff x="0" y="0"/>
                  <a:chExt cx="812800" cy="812800"/>
                </a:xfrm>
              </p:grpSpPr>
              <p:sp>
                <p:nvSpPr>
                  <p:cNvPr id="512" name="Google Shape;512;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4" name="Google Shape;514;p31"/>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31"/>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Dosis"/>
                    <a:ea typeface="Dosis"/>
                    <a:cs typeface="Dosis"/>
                    <a:sym typeface="Dosis"/>
                  </a:rPr>
                  <a:t>1</a:t>
                </a:r>
                <a:endParaRPr>
                  <a:latin typeface="Dosis"/>
                  <a:ea typeface="Dosis"/>
                  <a:cs typeface="Dosis"/>
                  <a:sym typeface="Dosis"/>
                </a:endParaRPr>
              </a:p>
            </p:txBody>
          </p:sp>
        </p:grpSp>
      </p:grpSp>
      <p:sp>
        <p:nvSpPr>
          <p:cNvPr id="516" name="Google Shape;516;p31"/>
          <p:cNvSpPr txBox="1"/>
          <p:nvPr/>
        </p:nvSpPr>
        <p:spPr>
          <a:xfrm>
            <a:off x="1757487" y="2135925"/>
            <a:ext cx="12503700" cy="646500"/>
          </a:xfrm>
          <a:prstGeom prst="rect">
            <a:avLst/>
          </a:prstGeom>
          <a:noFill/>
          <a:ln>
            <a:noFill/>
          </a:ln>
        </p:spPr>
        <p:txBody>
          <a:bodyPr anchorCtr="0" anchor="t" bIns="0" lIns="0" spcFirstLastPara="1" rIns="0" wrap="square" tIns="0">
            <a:spAutoFit/>
          </a:bodyPr>
          <a:lstStyle/>
          <a:p>
            <a:pPr indent="0" lvl="0" marL="0" rtl="0" algn="ctr">
              <a:lnSpc>
                <a:spcPct val="195000"/>
              </a:lnSpc>
              <a:spcBef>
                <a:spcPts val="0"/>
              </a:spcBef>
              <a:spcAft>
                <a:spcPts val="0"/>
              </a:spcAft>
              <a:buClr>
                <a:schemeClr val="dk1"/>
              </a:buClr>
              <a:buFont typeface="Arial"/>
              <a:buNone/>
            </a:pPr>
            <a:r>
              <a:rPr lang="en-US" sz="4200">
                <a:solidFill>
                  <a:schemeClr val="dk1"/>
                </a:solidFill>
                <a:latin typeface="Balsamiq Sans"/>
                <a:ea typeface="Balsamiq Sans"/>
                <a:cs typeface="Balsamiq Sans"/>
                <a:sym typeface="Balsamiq Sans"/>
              </a:rPr>
              <a:t>Lenguajes de programación</a:t>
            </a:r>
            <a:endParaRPr sz="800"/>
          </a:p>
        </p:txBody>
      </p:sp>
      <p:grpSp>
        <p:nvGrpSpPr>
          <p:cNvPr id="517" name="Google Shape;517;p31"/>
          <p:cNvGrpSpPr/>
          <p:nvPr/>
        </p:nvGrpSpPr>
        <p:grpSpPr>
          <a:xfrm>
            <a:off x="4481525" y="4734875"/>
            <a:ext cx="3555908" cy="2139729"/>
            <a:chOff x="0" y="-19053"/>
            <a:chExt cx="1556673" cy="296731"/>
          </a:xfrm>
        </p:grpSpPr>
        <p:sp>
          <p:nvSpPr>
            <p:cNvPr id="518" name="Google Shape;518;p31"/>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20" name="Google Shape;520;p31"/>
          <p:cNvPicPr preferRelativeResize="0"/>
          <p:nvPr/>
        </p:nvPicPr>
        <p:blipFill>
          <a:blip r:embed="rId6">
            <a:alphaModFix/>
          </a:blip>
          <a:stretch>
            <a:fillRect/>
          </a:stretch>
        </p:blipFill>
        <p:spPr>
          <a:xfrm rot="-6056088">
            <a:off x="8452544" y="6577600"/>
            <a:ext cx="1590862" cy="2921151"/>
          </a:xfrm>
          <a:prstGeom prst="rect">
            <a:avLst/>
          </a:prstGeom>
          <a:noFill/>
          <a:ln>
            <a:noFill/>
          </a:ln>
        </p:spPr>
      </p:pic>
      <p:sp>
        <p:nvSpPr>
          <p:cNvPr id="521" name="Google Shape;521;p31"/>
          <p:cNvSpPr txBox="1"/>
          <p:nvPr/>
        </p:nvSpPr>
        <p:spPr>
          <a:xfrm>
            <a:off x="4775068" y="4953000"/>
            <a:ext cx="4055100" cy="1727100"/>
          </a:xfrm>
          <a:prstGeom prst="rect">
            <a:avLst/>
          </a:prstGeom>
          <a:noFill/>
          <a:ln>
            <a:noFill/>
          </a:ln>
        </p:spPr>
        <p:txBody>
          <a:bodyPr anchorCtr="0" anchor="t" bIns="0" lIns="0" spcFirstLastPara="1" rIns="0" wrap="square" tIns="0">
            <a:spAutoFit/>
          </a:bodyPr>
          <a:lstStyle/>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CSS</a:t>
            </a:r>
            <a:endParaRPr b="1" sz="3400">
              <a:latin typeface="Dosis"/>
              <a:ea typeface="Dosis"/>
              <a:cs typeface="Dosis"/>
              <a:sym typeface="Dosis"/>
            </a:endParaRPr>
          </a:p>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HTML</a:t>
            </a:r>
            <a:endParaRPr b="1" sz="3400">
              <a:latin typeface="Dosis"/>
              <a:ea typeface="Dosis"/>
              <a:cs typeface="Dosis"/>
              <a:sym typeface="Dosis"/>
            </a:endParaRPr>
          </a:p>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Javascript</a:t>
            </a:r>
            <a:endParaRPr b="1" sz="3400">
              <a:latin typeface="Dosis"/>
              <a:ea typeface="Dosis"/>
              <a:cs typeface="Dosis"/>
              <a:sym typeface="Dosis"/>
            </a:endParaRPr>
          </a:p>
        </p:txBody>
      </p:sp>
      <p:grpSp>
        <p:nvGrpSpPr>
          <p:cNvPr id="522" name="Google Shape;522;p31"/>
          <p:cNvGrpSpPr/>
          <p:nvPr/>
        </p:nvGrpSpPr>
        <p:grpSpPr>
          <a:xfrm>
            <a:off x="9129725" y="4758499"/>
            <a:ext cx="3828949" cy="2116109"/>
            <a:chOff x="0" y="-19053"/>
            <a:chExt cx="1556673" cy="296731"/>
          </a:xfrm>
        </p:grpSpPr>
        <p:sp>
          <p:nvSpPr>
            <p:cNvPr id="523" name="Google Shape;523;p31"/>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5" name="Google Shape;525;p31"/>
          <p:cNvSpPr txBox="1"/>
          <p:nvPr/>
        </p:nvSpPr>
        <p:spPr>
          <a:xfrm>
            <a:off x="9463318" y="4953000"/>
            <a:ext cx="4055100" cy="1727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3400">
                <a:latin typeface="Dosis"/>
                <a:ea typeface="Dosis"/>
                <a:cs typeface="Dosis"/>
                <a:sym typeface="Dosis"/>
              </a:rPr>
              <a:t>4. </a:t>
            </a:r>
            <a:r>
              <a:rPr b="1" lang="en-US" sz="3400">
                <a:latin typeface="Dosis"/>
                <a:ea typeface="Dosis"/>
                <a:cs typeface="Dosis"/>
                <a:sym typeface="Dosis"/>
              </a:rPr>
              <a:t>Php</a:t>
            </a:r>
            <a:endParaRPr b="1" sz="3400">
              <a:latin typeface="Dosis"/>
              <a:ea typeface="Dosis"/>
              <a:cs typeface="Dosis"/>
              <a:sym typeface="Dosis"/>
            </a:endParaRPr>
          </a:p>
          <a:p>
            <a:pPr indent="0" lvl="0" marL="0" rtl="0" algn="l">
              <a:lnSpc>
                <a:spcPct val="115000"/>
              </a:lnSpc>
              <a:spcBef>
                <a:spcPts val="0"/>
              </a:spcBef>
              <a:spcAft>
                <a:spcPts val="0"/>
              </a:spcAft>
              <a:buNone/>
            </a:pPr>
            <a:r>
              <a:rPr b="1" lang="en-US" sz="3400">
                <a:latin typeface="Dosis"/>
                <a:ea typeface="Dosis"/>
                <a:cs typeface="Dosis"/>
                <a:sym typeface="Dosis"/>
              </a:rPr>
              <a:t>5. Ajax</a:t>
            </a:r>
            <a:endParaRPr b="1" sz="3400">
              <a:latin typeface="Dosis"/>
              <a:ea typeface="Dosis"/>
              <a:cs typeface="Dosis"/>
              <a:sym typeface="Dosis"/>
            </a:endParaRPr>
          </a:p>
          <a:p>
            <a:pPr indent="0" lvl="0" marL="0" rtl="0" algn="l">
              <a:lnSpc>
                <a:spcPct val="115000"/>
              </a:lnSpc>
              <a:spcBef>
                <a:spcPts val="0"/>
              </a:spcBef>
              <a:spcAft>
                <a:spcPts val="0"/>
              </a:spcAft>
              <a:buNone/>
            </a:pPr>
            <a:r>
              <a:rPr b="1" lang="en-US" sz="3400">
                <a:latin typeface="Dosis"/>
                <a:ea typeface="Dosis"/>
                <a:cs typeface="Dosis"/>
                <a:sym typeface="Dosis"/>
              </a:rPr>
              <a:t>6. PhpSpreadsheet</a:t>
            </a:r>
            <a:endParaRPr b="1" sz="3400">
              <a:latin typeface="Dosis"/>
              <a:ea typeface="Dosis"/>
              <a:cs typeface="Dosis"/>
              <a:sym typeface="Dosis"/>
            </a:endParaRPr>
          </a:p>
        </p:txBody>
      </p:sp>
      <p:pic>
        <p:nvPicPr>
          <p:cNvPr id="526" name="Google Shape;526;p31"/>
          <p:cNvPicPr preferRelativeResize="0"/>
          <p:nvPr/>
        </p:nvPicPr>
        <p:blipFill>
          <a:blip r:embed="rId6">
            <a:alphaModFix/>
          </a:blip>
          <a:stretch>
            <a:fillRect/>
          </a:stretch>
        </p:blipFill>
        <p:spPr>
          <a:xfrm rot="3443070">
            <a:off x="2060497" y="3269854"/>
            <a:ext cx="1167959" cy="2144613"/>
          </a:xfrm>
          <a:prstGeom prst="rect">
            <a:avLst/>
          </a:prstGeom>
          <a:noFill/>
          <a:ln>
            <a:noFill/>
          </a:ln>
        </p:spPr>
      </p:pic>
      <p:sp>
        <p:nvSpPr>
          <p:cNvPr id="527" name="Google Shape;527;p31"/>
          <p:cNvSpPr txBox="1"/>
          <p:nvPr/>
        </p:nvSpPr>
        <p:spPr>
          <a:xfrm>
            <a:off x="3862443" y="3932388"/>
            <a:ext cx="4055100" cy="523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3400">
                <a:latin typeface="Dosis"/>
                <a:ea typeface="Dosis"/>
                <a:cs typeface="Dosis"/>
                <a:sym typeface="Dosis"/>
              </a:rPr>
              <a:t>Funciones del sistema:</a:t>
            </a:r>
            <a:endParaRPr b="1" sz="3400">
              <a:latin typeface="Dosis"/>
              <a:ea typeface="Dosis"/>
              <a:cs typeface="Dosis"/>
              <a:sym typeface="Dosis"/>
            </a:endParaRPr>
          </a:p>
        </p:txBody>
      </p:sp>
      <p:sp>
        <p:nvSpPr>
          <p:cNvPr id="528" name="Google Shape;528;p31"/>
          <p:cNvSpPr/>
          <p:nvPr/>
        </p:nvSpPr>
        <p:spPr>
          <a:xfrm rot="783960">
            <a:off x="14248358" y="2803751"/>
            <a:ext cx="1682756" cy="1250488"/>
          </a:xfrm>
          <a:custGeom>
            <a:rect b="b" l="l" r="r" t="t"/>
            <a:pathLst>
              <a:path extrusionOk="0" h="1859410" w="2237802">
                <a:moveTo>
                  <a:pt x="0" y="0"/>
                </a:moveTo>
                <a:lnTo>
                  <a:pt x="2237802" y="0"/>
                </a:lnTo>
                <a:lnTo>
                  <a:pt x="2237802" y="1859410"/>
                </a:lnTo>
                <a:lnTo>
                  <a:pt x="0" y="1859410"/>
                </a:lnTo>
                <a:lnTo>
                  <a:pt x="0" y="0"/>
                </a:lnTo>
                <a:close/>
              </a:path>
            </a:pathLst>
          </a:custGeom>
          <a:blipFill rotWithShape="1">
            <a:blip r:embed="rId7">
              <a:alphaModFix/>
            </a:blip>
            <a:stretch>
              <a:fillRect b="0" l="0" r="0" t="0"/>
            </a:stretch>
          </a:blipFill>
          <a:ln>
            <a:noFill/>
          </a:ln>
        </p:spPr>
      </p:sp>
      <p:pic>
        <p:nvPicPr>
          <p:cNvPr id="529" name="Google Shape;529;p31"/>
          <p:cNvPicPr preferRelativeResize="0"/>
          <p:nvPr/>
        </p:nvPicPr>
        <p:blipFill>
          <a:blip r:embed="rId8">
            <a:alphaModFix/>
          </a:blip>
          <a:stretch>
            <a:fillRect/>
          </a:stretch>
        </p:blipFill>
        <p:spPr>
          <a:xfrm rot="-848791">
            <a:off x="4575680" y="7520142"/>
            <a:ext cx="902715" cy="1275068"/>
          </a:xfrm>
          <a:prstGeom prst="rect">
            <a:avLst/>
          </a:prstGeom>
          <a:noFill/>
          <a:ln>
            <a:noFill/>
          </a:ln>
        </p:spPr>
      </p:pic>
      <p:pic>
        <p:nvPicPr>
          <p:cNvPr id="530" name="Google Shape;530;p31"/>
          <p:cNvPicPr preferRelativeResize="0"/>
          <p:nvPr/>
        </p:nvPicPr>
        <p:blipFill>
          <a:blip r:embed="rId9">
            <a:alphaModFix/>
          </a:blip>
          <a:stretch>
            <a:fillRect/>
          </a:stretch>
        </p:blipFill>
        <p:spPr>
          <a:xfrm rot="487832">
            <a:off x="5825509" y="7078985"/>
            <a:ext cx="959605" cy="959631"/>
          </a:xfrm>
          <a:prstGeom prst="rect">
            <a:avLst/>
          </a:prstGeom>
          <a:noFill/>
          <a:ln>
            <a:noFill/>
          </a:ln>
        </p:spPr>
      </p:pic>
      <p:pic>
        <p:nvPicPr>
          <p:cNvPr id="531" name="Google Shape;531;p31"/>
          <p:cNvPicPr preferRelativeResize="0"/>
          <p:nvPr/>
        </p:nvPicPr>
        <p:blipFill rotWithShape="1">
          <a:blip r:embed="rId10">
            <a:alphaModFix/>
          </a:blip>
          <a:srcRect b="0" l="18944" r="20741" t="0"/>
          <a:stretch/>
        </p:blipFill>
        <p:spPr>
          <a:xfrm>
            <a:off x="6400925" y="8129275"/>
            <a:ext cx="1186975" cy="1229914"/>
          </a:xfrm>
          <a:prstGeom prst="rect">
            <a:avLst/>
          </a:prstGeom>
          <a:noFill/>
          <a:ln>
            <a:noFill/>
          </a:ln>
        </p:spPr>
      </p:pic>
      <p:pic>
        <p:nvPicPr>
          <p:cNvPr id="532" name="Google Shape;532;p31"/>
          <p:cNvPicPr preferRelativeResize="0"/>
          <p:nvPr/>
        </p:nvPicPr>
        <p:blipFill>
          <a:blip r:embed="rId11">
            <a:alphaModFix/>
          </a:blip>
          <a:stretch>
            <a:fillRect/>
          </a:stretch>
        </p:blipFill>
        <p:spPr>
          <a:xfrm>
            <a:off x="11030525" y="3843125"/>
            <a:ext cx="1363630" cy="735775"/>
          </a:xfrm>
          <a:prstGeom prst="rect">
            <a:avLst/>
          </a:prstGeom>
          <a:noFill/>
          <a:ln>
            <a:noFill/>
          </a:ln>
        </p:spPr>
      </p:pic>
      <p:pic>
        <p:nvPicPr>
          <p:cNvPr id="533" name="Google Shape;533;p31"/>
          <p:cNvPicPr preferRelativeResize="0"/>
          <p:nvPr/>
        </p:nvPicPr>
        <p:blipFill>
          <a:blip r:embed="rId12">
            <a:alphaModFix/>
          </a:blip>
          <a:stretch>
            <a:fillRect/>
          </a:stretch>
        </p:blipFill>
        <p:spPr>
          <a:xfrm>
            <a:off x="11645700" y="7391412"/>
            <a:ext cx="1532550" cy="1532550"/>
          </a:xfrm>
          <a:prstGeom prst="rect">
            <a:avLst/>
          </a:prstGeom>
          <a:noFill/>
          <a:ln>
            <a:noFill/>
          </a:ln>
        </p:spPr>
      </p:pic>
      <p:pic>
        <p:nvPicPr>
          <p:cNvPr descr="LOGO AJAX - Byspel Tech" id="534" name="Google Shape;534;p31"/>
          <p:cNvPicPr preferRelativeResize="0"/>
          <p:nvPr/>
        </p:nvPicPr>
        <p:blipFill>
          <a:blip r:embed="rId13">
            <a:alphaModFix/>
          </a:blip>
          <a:stretch>
            <a:fillRect/>
          </a:stretch>
        </p:blipFill>
        <p:spPr>
          <a:xfrm>
            <a:off x="13356050" y="4845675"/>
            <a:ext cx="1364965" cy="73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100" name="Shape 100"/>
        <p:cNvGrpSpPr/>
        <p:nvPr/>
      </p:nvGrpSpPr>
      <p:grpSpPr>
        <a:xfrm>
          <a:off x="0" y="0"/>
          <a:ext cx="0" cy="0"/>
          <a:chOff x="0" y="0"/>
          <a:chExt cx="0" cy="0"/>
        </a:xfrm>
      </p:grpSpPr>
      <p:pic>
        <p:nvPicPr>
          <p:cNvPr id="101" name="Google Shape;101;p14"/>
          <p:cNvPicPr preferRelativeResize="0"/>
          <p:nvPr/>
        </p:nvPicPr>
        <p:blipFill>
          <a:blip r:embed="rId3">
            <a:alphaModFix/>
          </a:blip>
          <a:stretch>
            <a:fillRect/>
          </a:stretch>
        </p:blipFill>
        <p:spPr>
          <a:xfrm>
            <a:off x="636508" y="502811"/>
            <a:ext cx="16971684" cy="9281376"/>
          </a:xfrm>
          <a:prstGeom prst="rect">
            <a:avLst/>
          </a:prstGeom>
          <a:noFill/>
          <a:ln>
            <a:noFill/>
          </a:ln>
        </p:spPr>
      </p:pic>
      <p:sp>
        <p:nvSpPr>
          <p:cNvPr id="102" name="Google Shape;102;p14"/>
          <p:cNvSpPr txBox="1"/>
          <p:nvPr/>
        </p:nvSpPr>
        <p:spPr>
          <a:xfrm>
            <a:off x="1731926" y="1179600"/>
            <a:ext cx="11930400" cy="220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164">
                <a:solidFill>
                  <a:schemeClr val="dk1"/>
                </a:solidFill>
                <a:latin typeface="Dosis"/>
                <a:ea typeface="Dosis"/>
                <a:cs typeface="Dosis"/>
                <a:sym typeface="Dosis"/>
              </a:rPr>
              <a:t>Cuántas personas con TEA hay en el sistema educativo?</a:t>
            </a:r>
            <a:endParaRPr sz="400">
              <a:solidFill>
                <a:schemeClr val="dk1"/>
              </a:solidFill>
              <a:latin typeface="Dosis"/>
              <a:ea typeface="Dosis"/>
              <a:cs typeface="Dosis"/>
              <a:sym typeface="Dosis"/>
            </a:endParaRPr>
          </a:p>
        </p:txBody>
      </p:sp>
      <p:sp>
        <p:nvSpPr>
          <p:cNvPr id="103" name="Google Shape;103;p14"/>
          <p:cNvSpPr txBox="1"/>
          <p:nvPr/>
        </p:nvSpPr>
        <p:spPr>
          <a:xfrm>
            <a:off x="2675575" y="4661750"/>
            <a:ext cx="3266700" cy="13698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8900">
                <a:solidFill>
                  <a:srgbClr val="1155CC"/>
                </a:solidFill>
                <a:latin typeface="Dosis"/>
                <a:ea typeface="Dosis"/>
                <a:cs typeface="Dosis"/>
                <a:sym typeface="Dosis"/>
              </a:rPr>
              <a:t>46.798</a:t>
            </a:r>
            <a:r>
              <a:rPr b="1" lang="en-US" sz="6800">
                <a:solidFill>
                  <a:srgbClr val="1155CC"/>
                </a:solidFill>
                <a:latin typeface="Dosis"/>
                <a:ea typeface="Dosis"/>
                <a:cs typeface="Dosis"/>
                <a:sym typeface="Dosis"/>
              </a:rPr>
              <a:t> </a:t>
            </a:r>
            <a:r>
              <a:rPr b="1" lang="en-US" sz="6800">
                <a:solidFill>
                  <a:srgbClr val="2B2829"/>
                </a:solidFill>
                <a:latin typeface="Dosis"/>
                <a:ea typeface="Dosis"/>
                <a:cs typeface="Dosis"/>
                <a:sym typeface="Dosis"/>
              </a:rPr>
              <a:t> </a:t>
            </a:r>
            <a:endParaRPr sz="6800">
              <a:latin typeface="Dosis"/>
              <a:ea typeface="Dosis"/>
              <a:cs typeface="Dosis"/>
              <a:sym typeface="Dosis"/>
            </a:endParaRPr>
          </a:p>
        </p:txBody>
      </p:sp>
      <p:pic>
        <p:nvPicPr>
          <p:cNvPr id="104" name="Google Shape;104;p14"/>
          <p:cNvPicPr preferRelativeResize="0"/>
          <p:nvPr/>
        </p:nvPicPr>
        <p:blipFill>
          <a:blip r:embed="rId4">
            <a:alphaModFix/>
          </a:blip>
          <a:stretch>
            <a:fillRect/>
          </a:stretch>
        </p:blipFill>
        <p:spPr>
          <a:xfrm>
            <a:off x="15182873" y="5355645"/>
            <a:ext cx="1164117" cy="1379700"/>
          </a:xfrm>
          <a:prstGeom prst="rect">
            <a:avLst/>
          </a:prstGeom>
          <a:noFill/>
          <a:ln>
            <a:noFill/>
          </a:ln>
        </p:spPr>
      </p:pic>
      <p:sp>
        <p:nvSpPr>
          <p:cNvPr id="105" name="Google Shape;105;p14"/>
          <p:cNvSpPr/>
          <p:nvPr/>
        </p:nvSpPr>
        <p:spPr>
          <a:xfrm>
            <a:off x="10999591" y="2830088"/>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5">
              <a:alphaModFix amt="41000"/>
            </a:blip>
            <a:stretch>
              <a:fillRect b="0" l="0" r="0" t="0"/>
            </a:stretch>
          </a:blipFill>
          <a:ln>
            <a:noFill/>
          </a:ln>
        </p:spPr>
      </p:sp>
      <p:sp>
        <p:nvSpPr>
          <p:cNvPr id="106" name="Google Shape;106;p14"/>
          <p:cNvSpPr/>
          <p:nvPr/>
        </p:nvSpPr>
        <p:spPr>
          <a:xfrm flipH="1" rot="980163">
            <a:off x="3141083" y="3462734"/>
            <a:ext cx="708082" cy="1070488"/>
          </a:xfrm>
          <a:custGeom>
            <a:rect b="b" l="l" r="r" t="t"/>
            <a:pathLst>
              <a:path extrusionOk="0" h="3452065" w="2343089">
                <a:moveTo>
                  <a:pt x="0" y="0"/>
                </a:moveTo>
                <a:lnTo>
                  <a:pt x="2343089" y="0"/>
                </a:lnTo>
                <a:lnTo>
                  <a:pt x="2343089" y="3452065"/>
                </a:lnTo>
                <a:lnTo>
                  <a:pt x="0" y="3452065"/>
                </a:lnTo>
                <a:lnTo>
                  <a:pt x="0" y="0"/>
                </a:lnTo>
                <a:close/>
              </a:path>
            </a:pathLst>
          </a:custGeom>
          <a:blipFill rotWithShape="1">
            <a:blip r:embed="rId6">
              <a:alphaModFix/>
            </a:blip>
            <a:stretch>
              <a:fillRect b="0" l="0" r="0" t="0"/>
            </a:stretch>
          </a:blipFill>
          <a:ln>
            <a:noFill/>
          </a:ln>
        </p:spPr>
      </p:sp>
      <p:pic>
        <p:nvPicPr>
          <p:cNvPr id="107" name="Google Shape;107;p14"/>
          <p:cNvPicPr preferRelativeResize="0"/>
          <p:nvPr/>
        </p:nvPicPr>
        <p:blipFill>
          <a:blip r:embed="rId7">
            <a:alphaModFix/>
          </a:blip>
          <a:stretch>
            <a:fillRect/>
          </a:stretch>
        </p:blipFill>
        <p:spPr>
          <a:xfrm rot="10799974">
            <a:off x="2325766" y="6312405"/>
            <a:ext cx="1090764" cy="1436037"/>
          </a:xfrm>
          <a:prstGeom prst="rect">
            <a:avLst/>
          </a:prstGeom>
          <a:noFill/>
          <a:ln>
            <a:noFill/>
          </a:ln>
        </p:spPr>
      </p:pic>
      <p:sp>
        <p:nvSpPr>
          <p:cNvPr id="108" name="Google Shape;108;p14"/>
          <p:cNvSpPr/>
          <p:nvPr/>
        </p:nvSpPr>
        <p:spPr>
          <a:xfrm flipH="1" rot="10800000">
            <a:off x="2863825" y="5903185"/>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8">
              <a:alphaModFix/>
            </a:blip>
            <a:stretch>
              <a:fillRect b="0" l="0" r="0" t="0"/>
            </a:stretch>
          </a:blipFill>
          <a:ln>
            <a:noFill/>
          </a:ln>
        </p:spPr>
      </p:sp>
      <p:sp>
        <p:nvSpPr>
          <p:cNvPr id="109" name="Google Shape;109;p14"/>
          <p:cNvSpPr txBox="1"/>
          <p:nvPr/>
        </p:nvSpPr>
        <p:spPr>
          <a:xfrm>
            <a:off x="4593075" y="6569975"/>
            <a:ext cx="12290100" cy="815700"/>
          </a:xfrm>
          <a:prstGeom prst="rect">
            <a:avLst/>
          </a:prstGeom>
          <a:noFill/>
          <a:ln>
            <a:noFill/>
          </a:ln>
        </p:spPr>
        <p:txBody>
          <a:bodyPr anchorCtr="0" anchor="t" bIns="0" lIns="0" spcFirstLastPara="1" rIns="0" wrap="square" tIns="0">
            <a:spAutoFit/>
          </a:bodyPr>
          <a:lstStyle/>
          <a:p>
            <a:pPr indent="-457200" lvl="0" marL="457200" marR="0" rtl="0" algn="l">
              <a:lnSpc>
                <a:spcPct val="151004"/>
              </a:lnSpc>
              <a:spcBef>
                <a:spcPts val="0"/>
              </a:spcBef>
              <a:spcAft>
                <a:spcPts val="0"/>
              </a:spcAft>
              <a:buClr>
                <a:srgbClr val="2B2829"/>
              </a:buClr>
              <a:buSzPts val="3600"/>
              <a:buFont typeface="Dosis"/>
              <a:buChar char="➔"/>
            </a:pPr>
            <a:r>
              <a:rPr b="1" lang="en-US" sz="5300">
                <a:solidFill>
                  <a:srgbClr val="2B2829"/>
                </a:solidFill>
                <a:latin typeface="Dosis"/>
                <a:ea typeface="Dosis"/>
                <a:cs typeface="Dosis"/>
                <a:sym typeface="Dosis"/>
              </a:rPr>
              <a:t>91%</a:t>
            </a:r>
            <a:r>
              <a:rPr b="1" lang="en-US" sz="3800">
                <a:solidFill>
                  <a:srgbClr val="2B2829"/>
                </a:solidFill>
                <a:latin typeface="Dosis"/>
                <a:ea typeface="Dosis"/>
                <a:cs typeface="Dosis"/>
                <a:sym typeface="Dosis"/>
              </a:rPr>
              <a:t> </a:t>
            </a:r>
            <a:r>
              <a:rPr b="1" lang="en-US" sz="3400">
                <a:solidFill>
                  <a:srgbClr val="2B2829"/>
                </a:solidFill>
                <a:latin typeface="Dosis"/>
                <a:ea typeface="Dosis"/>
                <a:cs typeface="Dosis"/>
                <a:sym typeface="Dosis"/>
              </a:rPr>
              <a:t>E</a:t>
            </a:r>
            <a:r>
              <a:rPr b="1" lang="en-US" sz="3400">
                <a:solidFill>
                  <a:schemeClr val="dk1"/>
                </a:solidFill>
                <a:latin typeface="Dosis"/>
                <a:ea typeface="Dosis"/>
                <a:cs typeface="Dosis"/>
                <a:sym typeface="Dosis"/>
              </a:rPr>
              <a:t>n escuelas regulares con programas de integración (PIE)</a:t>
            </a:r>
            <a:endParaRPr b="1" sz="3400">
              <a:latin typeface="Dosis"/>
              <a:ea typeface="Dosis"/>
              <a:cs typeface="Dosis"/>
              <a:sym typeface="Dosis"/>
            </a:endParaRPr>
          </a:p>
        </p:txBody>
      </p:sp>
      <p:sp>
        <p:nvSpPr>
          <p:cNvPr id="110" name="Google Shape;110;p14"/>
          <p:cNvSpPr/>
          <p:nvPr/>
        </p:nvSpPr>
        <p:spPr>
          <a:xfrm rot="891517">
            <a:off x="15993450" y="7578597"/>
            <a:ext cx="995472" cy="947894"/>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5">
              <a:alphaModFix amt="41000"/>
            </a:blip>
            <a:stretch>
              <a:fillRect b="0" l="0" r="0" t="0"/>
            </a:stretch>
          </a:blipFill>
          <a:ln>
            <a:noFill/>
          </a:ln>
        </p:spPr>
      </p:sp>
      <p:pic>
        <p:nvPicPr>
          <p:cNvPr id="111" name="Google Shape;111;p14"/>
          <p:cNvPicPr preferRelativeResize="0"/>
          <p:nvPr/>
        </p:nvPicPr>
        <p:blipFill>
          <a:blip r:embed="rId9">
            <a:alphaModFix/>
          </a:blip>
          <a:stretch>
            <a:fillRect/>
          </a:stretch>
        </p:blipFill>
        <p:spPr>
          <a:xfrm>
            <a:off x="14574024" y="1406700"/>
            <a:ext cx="2080675" cy="1894725"/>
          </a:xfrm>
          <a:prstGeom prst="rect">
            <a:avLst/>
          </a:prstGeom>
          <a:noFill/>
          <a:ln>
            <a:noFill/>
          </a:ln>
        </p:spPr>
      </p:pic>
      <p:sp>
        <p:nvSpPr>
          <p:cNvPr id="112" name="Google Shape;112;p14"/>
          <p:cNvSpPr/>
          <p:nvPr/>
        </p:nvSpPr>
        <p:spPr>
          <a:xfrm flipH="1" rot="10800000">
            <a:off x="4878397" y="7308404"/>
            <a:ext cx="1159712" cy="7907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8">
              <a:alphaModFix/>
            </a:blip>
            <a:stretch>
              <a:fillRect b="0" l="0" r="0" t="0"/>
            </a:stretch>
          </a:blipFill>
          <a:ln>
            <a:noFill/>
          </a:ln>
        </p:spPr>
      </p:sp>
      <p:sp>
        <p:nvSpPr>
          <p:cNvPr id="113" name="Google Shape;113;p14"/>
          <p:cNvSpPr txBox="1"/>
          <p:nvPr/>
        </p:nvSpPr>
        <p:spPr>
          <a:xfrm>
            <a:off x="4188125" y="3716938"/>
            <a:ext cx="4114200" cy="1330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b="1" lang="en-US" sz="4300">
                <a:solidFill>
                  <a:srgbClr val="A61C00"/>
                </a:solidFill>
                <a:latin typeface="Dosis"/>
                <a:ea typeface="Dosis"/>
                <a:cs typeface="Dosis"/>
                <a:sym typeface="Dosis"/>
              </a:rPr>
              <a:t>2022-2023</a:t>
            </a:r>
            <a:endParaRPr b="1" sz="4300">
              <a:latin typeface="Dosis"/>
              <a:ea typeface="Dosis"/>
              <a:cs typeface="Dosis"/>
              <a:sym typeface="Dosis"/>
            </a:endParaRPr>
          </a:p>
          <a:p>
            <a:pPr indent="0" lvl="0" marL="0" rtl="0" algn="l">
              <a:lnSpc>
                <a:spcPct val="115000"/>
              </a:lnSpc>
              <a:spcBef>
                <a:spcPts val="1200"/>
              </a:spcBef>
              <a:spcAft>
                <a:spcPts val="1200"/>
              </a:spcAft>
              <a:buClr>
                <a:schemeClr val="dk1"/>
              </a:buClr>
              <a:buSzPts val="1100"/>
              <a:buFont typeface="Arial"/>
              <a:buNone/>
            </a:pPr>
            <a:r>
              <a:t/>
            </a:r>
            <a:endParaRPr b="1" sz="2700">
              <a:latin typeface="Dosis"/>
              <a:ea typeface="Dosis"/>
              <a:cs typeface="Dosis"/>
              <a:sym typeface="Dosis"/>
            </a:endParaRPr>
          </a:p>
        </p:txBody>
      </p:sp>
      <p:sp>
        <p:nvSpPr>
          <p:cNvPr id="114" name="Google Shape;114;p14"/>
          <p:cNvSpPr txBox="1"/>
          <p:nvPr/>
        </p:nvSpPr>
        <p:spPr>
          <a:xfrm>
            <a:off x="2544750" y="7953100"/>
            <a:ext cx="13655700" cy="523200"/>
          </a:xfrm>
          <a:prstGeom prst="rect">
            <a:avLst/>
          </a:prstGeom>
          <a:noFill/>
          <a:ln>
            <a:noFill/>
          </a:ln>
        </p:spPr>
        <p:txBody>
          <a:bodyPr anchorCtr="0" anchor="t" bIns="0" lIns="0" spcFirstLastPara="1" rIns="0" wrap="square" tIns="0">
            <a:spAutoFit/>
          </a:bodyPr>
          <a:lstStyle/>
          <a:p>
            <a:pPr indent="0" lvl="0" marL="457200" marR="0" rtl="0" algn="l">
              <a:lnSpc>
                <a:spcPct val="100000"/>
              </a:lnSpc>
              <a:spcBef>
                <a:spcPts val="0"/>
              </a:spcBef>
              <a:spcAft>
                <a:spcPts val="0"/>
              </a:spcAft>
              <a:buNone/>
            </a:pPr>
            <a:r>
              <a:rPr b="1" lang="en-US" sz="3400">
                <a:solidFill>
                  <a:srgbClr val="2B2829"/>
                </a:solidFill>
                <a:latin typeface="Dosis"/>
                <a:ea typeface="Dosis"/>
                <a:cs typeface="Dosis"/>
                <a:sym typeface="Dosis"/>
              </a:rPr>
              <a:t>y los demás </a:t>
            </a:r>
            <a:r>
              <a:rPr b="1" lang="en-US" sz="3400">
                <a:solidFill>
                  <a:schemeClr val="dk1"/>
                </a:solidFill>
                <a:latin typeface="Dosis"/>
                <a:ea typeface="Dosis"/>
                <a:cs typeface="Dosis"/>
                <a:sym typeface="Dosis"/>
              </a:rPr>
              <a:t>en escuelas especiales para discapacidades </a:t>
            </a:r>
            <a:r>
              <a:rPr b="1" lang="en-US" sz="3400">
                <a:solidFill>
                  <a:schemeClr val="dk1"/>
                </a:solidFill>
                <a:latin typeface="Dosis"/>
                <a:ea typeface="Dosis"/>
                <a:cs typeface="Dosis"/>
                <a:sym typeface="Dosis"/>
              </a:rPr>
              <a:t>y en jardines JUNJI</a:t>
            </a:r>
            <a:endParaRPr b="1" sz="3400">
              <a:latin typeface="Dosis"/>
              <a:ea typeface="Dosis"/>
              <a:cs typeface="Dosis"/>
              <a:sym typeface="Dosis"/>
            </a:endParaRPr>
          </a:p>
        </p:txBody>
      </p:sp>
      <p:sp>
        <p:nvSpPr>
          <p:cNvPr id="115" name="Google Shape;115;p14"/>
          <p:cNvSpPr txBox="1"/>
          <p:nvPr/>
        </p:nvSpPr>
        <p:spPr>
          <a:xfrm>
            <a:off x="6038100" y="4672688"/>
            <a:ext cx="11493900" cy="1816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5900">
                <a:solidFill>
                  <a:srgbClr val="2B2829"/>
                </a:solidFill>
                <a:latin typeface="Dosis"/>
                <a:ea typeface="Dosis"/>
                <a:cs typeface="Dosis"/>
                <a:sym typeface="Dosis"/>
              </a:rPr>
              <a:t>P</a:t>
            </a:r>
            <a:r>
              <a:rPr b="1" lang="en-US" sz="5900">
                <a:solidFill>
                  <a:srgbClr val="2B2829"/>
                </a:solidFill>
                <a:latin typeface="Dosis"/>
                <a:ea typeface="Dosis"/>
                <a:cs typeface="Dosis"/>
                <a:sym typeface="Dosis"/>
              </a:rPr>
              <a:t>ersonas con TEA en el sistema</a:t>
            </a:r>
            <a:endParaRPr b="1" sz="5900">
              <a:solidFill>
                <a:srgbClr val="2B2829"/>
              </a:solidFill>
              <a:latin typeface="Dosis"/>
              <a:ea typeface="Dosis"/>
              <a:cs typeface="Dosis"/>
              <a:sym typeface="Dosis"/>
            </a:endParaRPr>
          </a:p>
          <a:p>
            <a:pPr indent="0" lvl="0" marL="0" marR="0" rtl="0" algn="l">
              <a:lnSpc>
                <a:spcPct val="100000"/>
              </a:lnSpc>
              <a:spcBef>
                <a:spcPts val="0"/>
              </a:spcBef>
              <a:spcAft>
                <a:spcPts val="0"/>
              </a:spcAft>
              <a:buNone/>
            </a:pPr>
            <a:r>
              <a:rPr b="1" lang="en-US" sz="5900">
                <a:solidFill>
                  <a:srgbClr val="2B2829"/>
                </a:solidFill>
                <a:latin typeface="Dosis"/>
                <a:ea typeface="Dosis"/>
                <a:cs typeface="Dosis"/>
                <a:sym typeface="Dosis"/>
              </a:rPr>
              <a:t>educativo</a:t>
            </a:r>
            <a:endParaRPr sz="5900">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538" name="Shape 538"/>
        <p:cNvGrpSpPr/>
        <p:nvPr/>
      </p:nvGrpSpPr>
      <p:grpSpPr>
        <a:xfrm>
          <a:off x="0" y="0"/>
          <a:ext cx="0" cy="0"/>
          <a:chOff x="0" y="0"/>
          <a:chExt cx="0" cy="0"/>
        </a:xfrm>
      </p:grpSpPr>
      <p:pic>
        <p:nvPicPr>
          <p:cNvPr id="539" name="Google Shape;539;p32"/>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540" name="Google Shape;540;p32"/>
          <p:cNvSpPr/>
          <p:nvPr/>
        </p:nvSpPr>
        <p:spPr>
          <a:xfrm rot="-2444469">
            <a:off x="13089371" y="5222030"/>
            <a:ext cx="4000690" cy="3200552"/>
          </a:xfrm>
          <a:custGeom>
            <a:rect b="b" l="l" r="r" t="t"/>
            <a:pathLst>
              <a:path extrusionOk="0" h="3201252" w="4001565">
                <a:moveTo>
                  <a:pt x="0" y="0"/>
                </a:moveTo>
                <a:lnTo>
                  <a:pt x="4001566" y="0"/>
                </a:lnTo>
                <a:lnTo>
                  <a:pt x="4001566" y="3201253"/>
                </a:lnTo>
                <a:lnTo>
                  <a:pt x="0" y="3201253"/>
                </a:lnTo>
                <a:lnTo>
                  <a:pt x="0" y="0"/>
                </a:lnTo>
                <a:close/>
              </a:path>
            </a:pathLst>
          </a:custGeom>
          <a:blipFill rotWithShape="1">
            <a:blip r:embed="rId4">
              <a:alphaModFix/>
            </a:blip>
            <a:stretch>
              <a:fillRect b="0" l="0" r="0" t="0"/>
            </a:stretch>
          </a:blipFill>
          <a:ln>
            <a:noFill/>
          </a:ln>
        </p:spPr>
      </p:sp>
      <p:pic>
        <p:nvPicPr>
          <p:cNvPr id="541" name="Google Shape;541;p32"/>
          <p:cNvPicPr preferRelativeResize="0"/>
          <p:nvPr/>
        </p:nvPicPr>
        <p:blipFill>
          <a:blip r:embed="rId5">
            <a:alphaModFix/>
          </a:blip>
          <a:stretch>
            <a:fillRect/>
          </a:stretch>
        </p:blipFill>
        <p:spPr>
          <a:xfrm>
            <a:off x="285766" y="5331050"/>
            <a:ext cx="3950619" cy="10287001"/>
          </a:xfrm>
          <a:prstGeom prst="rect">
            <a:avLst/>
          </a:prstGeom>
          <a:noFill/>
          <a:ln>
            <a:noFill/>
          </a:ln>
        </p:spPr>
      </p:pic>
      <p:grpSp>
        <p:nvGrpSpPr>
          <p:cNvPr id="542" name="Google Shape;542;p32"/>
          <p:cNvGrpSpPr/>
          <p:nvPr/>
        </p:nvGrpSpPr>
        <p:grpSpPr>
          <a:xfrm>
            <a:off x="1757483" y="1196690"/>
            <a:ext cx="11760938" cy="1857320"/>
            <a:chOff x="5031783" y="3191965"/>
            <a:chExt cx="11760938" cy="1857320"/>
          </a:xfrm>
        </p:grpSpPr>
        <p:grpSp>
          <p:nvGrpSpPr>
            <p:cNvPr id="543" name="Google Shape;543;p32"/>
            <p:cNvGrpSpPr/>
            <p:nvPr/>
          </p:nvGrpSpPr>
          <p:grpSpPr>
            <a:xfrm>
              <a:off x="5742825" y="3828801"/>
              <a:ext cx="11049897" cy="1220484"/>
              <a:chOff x="0" y="-19050"/>
              <a:chExt cx="3184500" cy="441900"/>
            </a:xfrm>
          </p:grpSpPr>
          <p:sp>
            <p:nvSpPr>
              <p:cNvPr id="544" name="Google Shape;544;p32"/>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2"/>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6" name="Google Shape;546;p32"/>
            <p:cNvGrpSpPr/>
            <p:nvPr/>
          </p:nvGrpSpPr>
          <p:grpSpPr>
            <a:xfrm>
              <a:off x="5031783" y="3191965"/>
              <a:ext cx="1192874" cy="1138759"/>
              <a:chOff x="4335358" y="3047315"/>
              <a:chExt cx="1192874" cy="1138759"/>
            </a:xfrm>
          </p:grpSpPr>
          <p:grpSp>
            <p:nvGrpSpPr>
              <p:cNvPr id="547" name="Google Shape;547;p32"/>
              <p:cNvGrpSpPr/>
              <p:nvPr/>
            </p:nvGrpSpPr>
            <p:grpSpPr>
              <a:xfrm>
                <a:off x="4335358" y="3047315"/>
                <a:ext cx="1192874" cy="1138759"/>
                <a:chOff x="7685250" y="1263451"/>
                <a:chExt cx="1475964" cy="1512296"/>
              </a:xfrm>
            </p:grpSpPr>
            <p:grpSp>
              <p:nvGrpSpPr>
                <p:cNvPr id="548" name="Google Shape;548;p32"/>
                <p:cNvGrpSpPr/>
                <p:nvPr/>
              </p:nvGrpSpPr>
              <p:grpSpPr>
                <a:xfrm>
                  <a:off x="7685250" y="1263451"/>
                  <a:ext cx="1475964" cy="1512296"/>
                  <a:chOff x="0" y="0"/>
                  <a:chExt cx="812800" cy="812800"/>
                </a:xfrm>
              </p:grpSpPr>
              <p:sp>
                <p:nvSpPr>
                  <p:cNvPr id="549" name="Google Shape;549;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1" name="Google Shape;551;p32"/>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32"/>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000">
                    <a:latin typeface="Dosis"/>
                    <a:ea typeface="Dosis"/>
                    <a:cs typeface="Dosis"/>
                    <a:sym typeface="Dosis"/>
                  </a:rPr>
                  <a:t>2</a:t>
                </a:r>
                <a:endParaRPr b="1" sz="6000">
                  <a:latin typeface="Dosis"/>
                  <a:ea typeface="Dosis"/>
                  <a:cs typeface="Dosis"/>
                  <a:sym typeface="Dosis"/>
                </a:endParaRPr>
              </a:p>
            </p:txBody>
          </p:sp>
        </p:grpSp>
      </p:grpSp>
      <p:sp>
        <p:nvSpPr>
          <p:cNvPr id="553" name="Google Shape;553;p32"/>
          <p:cNvSpPr txBox="1"/>
          <p:nvPr/>
        </p:nvSpPr>
        <p:spPr>
          <a:xfrm>
            <a:off x="1757487" y="2135925"/>
            <a:ext cx="12503700" cy="646500"/>
          </a:xfrm>
          <a:prstGeom prst="rect">
            <a:avLst/>
          </a:prstGeom>
          <a:noFill/>
          <a:ln>
            <a:noFill/>
          </a:ln>
        </p:spPr>
        <p:txBody>
          <a:bodyPr anchorCtr="0" anchor="t" bIns="0" lIns="0" spcFirstLastPara="1" rIns="0" wrap="square" tIns="0">
            <a:spAutoFit/>
          </a:bodyPr>
          <a:lstStyle/>
          <a:p>
            <a:pPr indent="0" lvl="0" marL="0" rtl="0" algn="ctr">
              <a:lnSpc>
                <a:spcPct val="195000"/>
              </a:lnSpc>
              <a:spcBef>
                <a:spcPts val="0"/>
              </a:spcBef>
              <a:spcAft>
                <a:spcPts val="0"/>
              </a:spcAft>
              <a:buNone/>
            </a:pPr>
            <a:r>
              <a:rPr lang="en-US" sz="4200">
                <a:solidFill>
                  <a:schemeClr val="dk1"/>
                </a:solidFill>
                <a:latin typeface="Balsamiq Sans"/>
                <a:ea typeface="Balsamiq Sans"/>
                <a:cs typeface="Balsamiq Sans"/>
                <a:sym typeface="Balsamiq Sans"/>
              </a:rPr>
              <a:t>Aplicación de Inteligencia Artificial</a:t>
            </a:r>
            <a:endParaRPr sz="4200">
              <a:solidFill>
                <a:schemeClr val="dk1"/>
              </a:solidFill>
              <a:latin typeface="Balsamiq Sans"/>
              <a:ea typeface="Balsamiq Sans"/>
              <a:cs typeface="Balsamiq Sans"/>
              <a:sym typeface="Balsamiq Sans"/>
            </a:endParaRPr>
          </a:p>
        </p:txBody>
      </p:sp>
      <p:grpSp>
        <p:nvGrpSpPr>
          <p:cNvPr id="554" name="Google Shape;554;p32"/>
          <p:cNvGrpSpPr/>
          <p:nvPr/>
        </p:nvGrpSpPr>
        <p:grpSpPr>
          <a:xfrm>
            <a:off x="4481525" y="4952999"/>
            <a:ext cx="3555908" cy="1300187"/>
            <a:chOff x="0" y="-19053"/>
            <a:chExt cx="1556673" cy="296731"/>
          </a:xfrm>
        </p:grpSpPr>
        <p:sp>
          <p:nvSpPr>
            <p:cNvPr id="555" name="Google Shape;555;p32"/>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57" name="Google Shape;557;p32"/>
          <p:cNvPicPr preferRelativeResize="0"/>
          <p:nvPr/>
        </p:nvPicPr>
        <p:blipFill>
          <a:blip r:embed="rId6">
            <a:alphaModFix/>
          </a:blip>
          <a:stretch>
            <a:fillRect/>
          </a:stretch>
        </p:blipFill>
        <p:spPr>
          <a:xfrm rot="-6056088">
            <a:off x="8253369" y="6650225"/>
            <a:ext cx="1590862" cy="2921151"/>
          </a:xfrm>
          <a:prstGeom prst="rect">
            <a:avLst/>
          </a:prstGeom>
          <a:noFill/>
          <a:ln>
            <a:noFill/>
          </a:ln>
        </p:spPr>
      </p:pic>
      <p:sp>
        <p:nvSpPr>
          <p:cNvPr id="558" name="Google Shape;558;p32"/>
          <p:cNvSpPr txBox="1"/>
          <p:nvPr/>
        </p:nvSpPr>
        <p:spPr>
          <a:xfrm>
            <a:off x="4807900" y="5334000"/>
            <a:ext cx="3169800" cy="523200"/>
          </a:xfrm>
          <a:prstGeom prst="rect">
            <a:avLst/>
          </a:prstGeom>
          <a:noFill/>
          <a:ln>
            <a:noFill/>
          </a:ln>
        </p:spPr>
        <p:txBody>
          <a:bodyPr anchorCtr="0" anchor="t" bIns="0" lIns="0" spcFirstLastPara="1" rIns="0" wrap="square" tIns="0">
            <a:spAutoFit/>
          </a:bodyPr>
          <a:lstStyle/>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Open IA</a:t>
            </a:r>
            <a:endParaRPr b="1" sz="3400">
              <a:latin typeface="Dosis"/>
              <a:ea typeface="Dosis"/>
              <a:cs typeface="Dosis"/>
              <a:sym typeface="Dosis"/>
            </a:endParaRPr>
          </a:p>
        </p:txBody>
      </p:sp>
      <p:pic>
        <p:nvPicPr>
          <p:cNvPr id="559" name="Google Shape;559;p32"/>
          <p:cNvPicPr preferRelativeResize="0"/>
          <p:nvPr/>
        </p:nvPicPr>
        <p:blipFill>
          <a:blip r:embed="rId6">
            <a:alphaModFix/>
          </a:blip>
          <a:stretch>
            <a:fillRect/>
          </a:stretch>
        </p:blipFill>
        <p:spPr>
          <a:xfrm rot="3443070">
            <a:off x="2060497" y="3269854"/>
            <a:ext cx="1167959" cy="2144613"/>
          </a:xfrm>
          <a:prstGeom prst="rect">
            <a:avLst/>
          </a:prstGeom>
          <a:noFill/>
          <a:ln>
            <a:noFill/>
          </a:ln>
        </p:spPr>
      </p:pic>
      <p:sp>
        <p:nvSpPr>
          <p:cNvPr id="560" name="Google Shape;560;p32"/>
          <p:cNvSpPr txBox="1"/>
          <p:nvPr/>
        </p:nvSpPr>
        <p:spPr>
          <a:xfrm>
            <a:off x="3862443" y="3932388"/>
            <a:ext cx="4055100" cy="523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3400">
                <a:latin typeface="Dosis"/>
                <a:ea typeface="Dosis"/>
                <a:cs typeface="Dosis"/>
                <a:sym typeface="Dosis"/>
              </a:rPr>
              <a:t>Aplicación de IA y BD:</a:t>
            </a:r>
            <a:endParaRPr b="1" sz="3400">
              <a:latin typeface="Dosis"/>
              <a:ea typeface="Dosis"/>
              <a:cs typeface="Dosis"/>
              <a:sym typeface="Dosis"/>
            </a:endParaRPr>
          </a:p>
        </p:txBody>
      </p:sp>
      <p:grpSp>
        <p:nvGrpSpPr>
          <p:cNvPr id="561" name="Google Shape;561;p32"/>
          <p:cNvGrpSpPr/>
          <p:nvPr/>
        </p:nvGrpSpPr>
        <p:grpSpPr>
          <a:xfrm>
            <a:off x="8923150" y="4952999"/>
            <a:ext cx="3555908" cy="1300187"/>
            <a:chOff x="0" y="-19053"/>
            <a:chExt cx="1556673" cy="296731"/>
          </a:xfrm>
        </p:grpSpPr>
        <p:sp>
          <p:nvSpPr>
            <p:cNvPr id="562" name="Google Shape;562;p32"/>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4" name="Google Shape;564;p32"/>
          <p:cNvSpPr txBox="1"/>
          <p:nvPr/>
        </p:nvSpPr>
        <p:spPr>
          <a:xfrm>
            <a:off x="9249525" y="5334000"/>
            <a:ext cx="3169800" cy="523200"/>
          </a:xfrm>
          <a:prstGeom prst="rect">
            <a:avLst/>
          </a:prstGeom>
          <a:noFill/>
          <a:ln>
            <a:noFill/>
          </a:ln>
        </p:spPr>
        <p:txBody>
          <a:bodyPr anchorCtr="0" anchor="t" bIns="0" lIns="0" spcFirstLastPara="1" rIns="0" wrap="square" tIns="0">
            <a:spAutoFit/>
          </a:bodyPr>
          <a:lstStyle/>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MySql</a:t>
            </a:r>
            <a:endParaRPr b="1" sz="3400">
              <a:latin typeface="Dosis"/>
              <a:ea typeface="Dosis"/>
              <a:cs typeface="Dosis"/>
              <a:sym typeface="Dosis"/>
            </a:endParaRPr>
          </a:p>
        </p:txBody>
      </p:sp>
      <p:sp>
        <p:nvSpPr>
          <p:cNvPr id="565" name="Google Shape;565;p32"/>
          <p:cNvSpPr/>
          <p:nvPr/>
        </p:nvSpPr>
        <p:spPr>
          <a:xfrm rot="783960">
            <a:off x="14505683" y="3380326"/>
            <a:ext cx="1682756" cy="1250488"/>
          </a:xfrm>
          <a:custGeom>
            <a:rect b="b" l="l" r="r" t="t"/>
            <a:pathLst>
              <a:path extrusionOk="0" h="1859410" w="2237802">
                <a:moveTo>
                  <a:pt x="0" y="0"/>
                </a:moveTo>
                <a:lnTo>
                  <a:pt x="2237802" y="0"/>
                </a:lnTo>
                <a:lnTo>
                  <a:pt x="2237802" y="1859410"/>
                </a:lnTo>
                <a:lnTo>
                  <a:pt x="0" y="1859410"/>
                </a:lnTo>
                <a:lnTo>
                  <a:pt x="0" y="0"/>
                </a:lnTo>
                <a:close/>
              </a:path>
            </a:pathLst>
          </a:custGeom>
          <a:blipFill rotWithShape="1">
            <a:blip r:embed="rId7">
              <a:alphaModFix/>
            </a:blip>
            <a:stretch>
              <a:fillRect b="0" l="0" r="0" t="0"/>
            </a:stretch>
          </a:blipFill>
          <a:ln>
            <a:noFill/>
          </a:ln>
        </p:spPr>
      </p:sp>
      <p:pic>
        <p:nvPicPr>
          <p:cNvPr descr="OpenAI, ChatGPT Logo Icon 22227364 PNG" id="566" name="Google Shape;566;p32"/>
          <p:cNvPicPr preferRelativeResize="0"/>
          <p:nvPr/>
        </p:nvPicPr>
        <p:blipFill>
          <a:blip r:embed="rId8">
            <a:alphaModFix/>
          </a:blip>
          <a:stretch>
            <a:fillRect/>
          </a:stretch>
        </p:blipFill>
        <p:spPr>
          <a:xfrm>
            <a:off x="5102250" y="6750575"/>
            <a:ext cx="1395525" cy="1395525"/>
          </a:xfrm>
          <a:prstGeom prst="rect">
            <a:avLst/>
          </a:prstGeom>
          <a:noFill/>
          <a:ln>
            <a:noFill/>
          </a:ln>
        </p:spPr>
      </p:pic>
      <p:pic>
        <p:nvPicPr>
          <p:cNvPr id="567" name="Google Shape;567;p32"/>
          <p:cNvPicPr preferRelativeResize="0"/>
          <p:nvPr/>
        </p:nvPicPr>
        <p:blipFill>
          <a:blip r:embed="rId9">
            <a:alphaModFix/>
          </a:blip>
          <a:stretch>
            <a:fillRect/>
          </a:stretch>
        </p:blipFill>
        <p:spPr>
          <a:xfrm>
            <a:off x="11274475" y="3613602"/>
            <a:ext cx="2028324" cy="10527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571" name="Shape 571"/>
        <p:cNvGrpSpPr/>
        <p:nvPr/>
      </p:nvGrpSpPr>
      <p:grpSpPr>
        <a:xfrm>
          <a:off x="0" y="0"/>
          <a:ext cx="0" cy="0"/>
          <a:chOff x="0" y="0"/>
          <a:chExt cx="0" cy="0"/>
        </a:xfrm>
      </p:grpSpPr>
      <p:pic>
        <p:nvPicPr>
          <p:cNvPr id="572" name="Google Shape;572;p33"/>
          <p:cNvPicPr preferRelativeResize="0"/>
          <p:nvPr/>
        </p:nvPicPr>
        <p:blipFill>
          <a:blip r:embed="rId3">
            <a:alphaModFix/>
          </a:blip>
          <a:stretch>
            <a:fillRect/>
          </a:stretch>
        </p:blipFill>
        <p:spPr>
          <a:xfrm>
            <a:off x="658158" y="502813"/>
            <a:ext cx="16971684" cy="9281376"/>
          </a:xfrm>
          <a:prstGeom prst="rect">
            <a:avLst/>
          </a:prstGeom>
          <a:noFill/>
          <a:ln>
            <a:noFill/>
          </a:ln>
        </p:spPr>
      </p:pic>
      <p:grpSp>
        <p:nvGrpSpPr>
          <p:cNvPr id="573" name="Google Shape;573;p33"/>
          <p:cNvGrpSpPr/>
          <p:nvPr/>
        </p:nvGrpSpPr>
        <p:grpSpPr>
          <a:xfrm>
            <a:off x="11282100" y="3869624"/>
            <a:ext cx="4459662" cy="775276"/>
            <a:chOff x="0" y="-19050"/>
            <a:chExt cx="967200" cy="219600"/>
          </a:xfrm>
        </p:grpSpPr>
        <p:sp>
          <p:nvSpPr>
            <p:cNvPr id="574" name="Google Shape;574;p33"/>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6" name="Google Shape;576;p33"/>
          <p:cNvSpPr/>
          <p:nvPr/>
        </p:nvSpPr>
        <p:spPr>
          <a:xfrm>
            <a:off x="5917342" y="6855266"/>
            <a:ext cx="7482016" cy="340092"/>
          </a:xfrm>
          <a:custGeom>
            <a:rect b="b" l="l" r="r" t="t"/>
            <a:pathLst>
              <a:path extrusionOk="0" h="340092" w="7482016">
                <a:moveTo>
                  <a:pt x="0" y="0"/>
                </a:moveTo>
                <a:lnTo>
                  <a:pt x="7482016" y="0"/>
                </a:lnTo>
                <a:lnTo>
                  <a:pt x="7482016" y="340092"/>
                </a:lnTo>
                <a:lnTo>
                  <a:pt x="0" y="340092"/>
                </a:lnTo>
                <a:lnTo>
                  <a:pt x="0" y="0"/>
                </a:lnTo>
                <a:close/>
              </a:path>
            </a:pathLst>
          </a:custGeom>
          <a:blipFill rotWithShape="1">
            <a:blip r:embed="rId4">
              <a:alphaModFix/>
            </a:blip>
            <a:stretch>
              <a:fillRect b="0" l="0" r="0" t="0"/>
            </a:stretch>
          </a:blipFill>
          <a:ln>
            <a:noFill/>
          </a:ln>
        </p:spPr>
      </p:sp>
      <p:sp>
        <p:nvSpPr>
          <p:cNvPr id="577" name="Google Shape;577;p33"/>
          <p:cNvSpPr txBox="1"/>
          <p:nvPr/>
        </p:nvSpPr>
        <p:spPr>
          <a:xfrm>
            <a:off x="11784824" y="4025050"/>
            <a:ext cx="3606600" cy="523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3400">
                <a:latin typeface="Dosis"/>
                <a:ea typeface="Dosis"/>
                <a:cs typeface="Dosis"/>
                <a:sym typeface="Dosis"/>
              </a:rPr>
              <a:t>Módulos</a:t>
            </a:r>
            <a:r>
              <a:rPr b="1" lang="en-US" sz="3400">
                <a:latin typeface="Dosis"/>
                <a:ea typeface="Dosis"/>
                <a:cs typeface="Dosis"/>
                <a:sym typeface="Dosis"/>
              </a:rPr>
              <a:t> del </a:t>
            </a:r>
            <a:r>
              <a:rPr b="1" lang="en-US" sz="3400">
                <a:latin typeface="Dosis"/>
                <a:ea typeface="Dosis"/>
                <a:cs typeface="Dosis"/>
                <a:sym typeface="Dosis"/>
              </a:rPr>
              <a:t>sistema</a:t>
            </a:r>
            <a:endParaRPr>
              <a:latin typeface="Dosis"/>
              <a:ea typeface="Dosis"/>
              <a:cs typeface="Dosis"/>
              <a:sym typeface="Dosis"/>
            </a:endParaRPr>
          </a:p>
        </p:txBody>
      </p:sp>
      <p:sp>
        <p:nvSpPr>
          <p:cNvPr id="578" name="Google Shape;578;p33"/>
          <p:cNvSpPr txBox="1"/>
          <p:nvPr/>
        </p:nvSpPr>
        <p:spPr>
          <a:xfrm>
            <a:off x="1465300" y="2960250"/>
            <a:ext cx="7814400" cy="3215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10446">
                <a:latin typeface="Dosis"/>
                <a:ea typeface="Dosis"/>
                <a:cs typeface="Dosis"/>
                <a:sym typeface="Dosis"/>
              </a:rPr>
              <a:t>Resultados</a:t>
            </a:r>
            <a:endParaRPr b="1" sz="10446">
              <a:latin typeface="Dosis"/>
              <a:ea typeface="Dosis"/>
              <a:cs typeface="Dosis"/>
              <a:sym typeface="Dosis"/>
            </a:endParaRPr>
          </a:p>
          <a:p>
            <a:pPr indent="0" lvl="0" marL="0" marR="0" rtl="0" algn="r">
              <a:lnSpc>
                <a:spcPct val="100000"/>
              </a:lnSpc>
              <a:spcBef>
                <a:spcPts val="0"/>
              </a:spcBef>
              <a:spcAft>
                <a:spcPts val="0"/>
              </a:spcAft>
              <a:buNone/>
            </a:pPr>
            <a:r>
              <a:rPr b="1" lang="en-US" sz="10446">
                <a:latin typeface="Dosis"/>
                <a:ea typeface="Dosis"/>
                <a:cs typeface="Dosis"/>
                <a:sym typeface="Dosis"/>
              </a:rPr>
              <a:t>Obtenidos</a:t>
            </a:r>
            <a:endParaRPr b="1" sz="10446">
              <a:latin typeface="Dosis"/>
              <a:ea typeface="Dosis"/>
              <a:cs typeface="Dosis"/>
              <a:sym typeface="Dosis"/>
            </a:endParaRPr>
          </a:p>
        </p:txBody>
      </p:sp>
      <p:pic>
        <p:nvPicPr>
          <p:cNvPr id="579" name="Google Shape;579;p33"/>
          <p:cNvPicPr preferRelativeResize="0"/>
          <p:nvPr/>
        </p:nvPicPr>
        <p:blipFill rotWithShape="1">
          <a:blip r:embed="rId5">
            <a:alphaModFix/>
          </a:blip>
          <a:srcRect b="59223" l="53268" r="41400" t="30936"/>
          <a:stretch/>
        </p:blipFill>
        <p:spPr>
          <a:xfrm>
            <a:off x="10135313" y="3578298"/>
            <a:ext cx="1027147" cy="1066600"/>
          </a:xfrm>
          <a:prstGeom prst="rect">
            <a:avLst/>
          </a:prstGeom>
          <a:noFill/>
          <a:ln>
            <a:noFill/>
          </a:ln>
        </p:spPr>
      </p:pic>
      <p:pic>
        <p:nvPicPr>
          <p:cNvPr id="580" name="Google Shape;580;p33"/>
          <p:cNvPicPr preferRelativeResize="0"/>
          <p:nvPr/>
        </p:nvPicPr>
        <p:blipFill>
          <a:blip r:embed="rId6">
            <a:alphaModFix/>
          </a:blip>
          <a:stretch>
            <a:fillRect/>
          </a:stretch>
        </p:blipFill>
        <p:spPr>
          <a:xfrm>
            <a:off x="348325" y="6587948"/>
            <a:ext cx="4459650" cy="5513977"/>
          </a:xfrm>
          <a:prstGeom prst="rect">
            <a:avLst/>
          </a:prstGeom>
          <a:noFill/>
          <a:ln>
            <a:noFill/>
          </a:ln>
        </p:spPr>
      </p:pic>
      <p:sp>
        <p:nvSpPr>
          <p:cNvPr id="581" name="Google Shape;581;p33"/>
          <p:cNvSpPr/>
          <p:nvPr/>
        </p:nvSpPr>
        <p:spPr>
          <a:xfrm>
            <a:off x="14082042" y="1521579"/>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7">
              <a:alphaModFix/>
            </a:blip>
            <a:stretch>
              <a:fillRect b="0" l="0" r="0" t="0"/>
            </a:stretch>
          </a:blipFill>
          <a:ln>
            <a:noFill/>
          </a:ln>
        </p:spPr>
      </p:sp>
      <p:sp>
        <p:nvSpPr>
          <p:cNvPr id="582" name="Google Shape;582;p33"/>
          <p:cNvSpPr/>
          <p:nvPr/>
        </p:nvSpPr>
        <p:spPr>
          <a:xfrm>
            <a:off x="2280536" y="1632534"/>
            <a:ext cx="1934854" cy="1066588"/>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8">
              <a:alphaModFix/>
            </a:blip>
            <a:stretch>
              <a:fillRect b="0" l="0" r="0" t="0"/>
            </a:stretch>
          </a:blipFill>
          <a:ln>
            <a:noFill/>
          </a:ln>
        </p:spPr>
      </p:sp>
      <p:pic>
        <p:nvPicPr>
          <p:cNvPr id="583" name="Google Shape;583;p33"/>
          <p:cNvPicPr preferRelativeResize="0"/>
          <p:nvPr/>
        </p:nvPicPr>
        <p:blipFill>
          <a:blip r:embed="rId9">
            <a:alphaModFix/>
          </a:blip>
          <a:stretch>
            <a:fillRect/>
          </a:stretch>
        </p:blipFill>
        <p:spPr>
          <a:xfrm rot="-6056088">
            <a:off x="13987419" y="5888225"/>
            <a:ext cx="1590862" cy="2921151"/>
          </a:xfrm>
          <a:prstGeom prst="rect">
            <a:avLst/>
          </a:prstGeom>
          <a:noFill/>
          <a:ln>
            <a:noFill/>
          </a:ln>
        </p:spPr>
      </p:pic>
      <p:sp>
        <p:nvSpPr>
          <p:cNvPr id="584" name="Google Shape;584;p33"/>
          <p:cNvSpPr txBox="1"/>
          <p:nvPr/>
        </p:nvSpPr>
        <p:spPr>
          <a:xfrm>
            <a:off x="5200050" y="7322700"/>
            <a:ext cx="81993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3600">
                <a:latin typeface="Dosis"/>
                <a:ea typeface="Dosis"/>
                <a:cs typeface="Dosis"/>
                <a:sym typeface="Dosis"/>
              </a:rPr>
              <a:t>Cumplimiento de los objetivos</a:t>
            </a:r>
            <a:endParaRPr b="1" sz="3600">
              <a:latin typeface="Dosis"/>
              <a:ea typeface="Dosis"/>
              <a:cs typeface="Dosis"/>
              <a:sym typeface="Dosis"/>
            </a:endParaRPr>
          </a:p>
        </p:txBody>
      </p:sp>
      <p:grpSp>
        <p:nvGrpSpPr>
          <p:cNvPr id="585" name="Google Shape;585;p33"/>
          <p:cNvGrpSpPr/>
          <p:nvPr/>
        </p:nvGrpSpPr>
        <p:grpSpPr>
          <a:xfrm>
            <a:off x="11282100" y="4913225"/>
            <a:ext cx="4459662" cy="775276"/>
            <a:chOff x="0" y="-19050"/>
            <a:chExt cx="967200" cy="219600"/>
          </a:xfrm>
        </p:grpSpPr>
        <p:sp>
          <p:nvSpPr>
            <p:cNvPr id="586" name="Google Shape;586;p33"/>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CAC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8" name="Google Shape;588;p33"/>
          <p:cNvSpPr txBox="1"/>
          <p:nvPr/>
        </p:nvSpPr>
        <p:spPr>
          <a:xfrm>
            <a:off x="11288450" y="5037800"/>
            <a:ext cx="4665000" cy="5232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400">
                <a:latin typeface="Dosis"/>
                <a:ea typeface="Dosis"/>
                <a:cs typeface="Dosis"/>
                <a:sym typeface="Dosis"/>
              </a:rPr>
              <a:t>Demostración </a:t>
            </a:r>
            <a:endParaRPr>
              <a:latin typeface="Dosis"/>
              <a:ea typeface="Dosis"/>
              <a:cs typeface="Dosis"/>
              <a:sym typeface="Dosis"/>
            </a:endParaRPr>
          </a:p>
        </p:txBody>
      </p:sp>
      <p:pic>
        <p:nvPicPr>
          <p:cNvPr id="589" name="Google Shape;589;p33"/>
          <p:cNvPicPr preferRelativeResize="0"/>
          <p:nvPr/>
        </p:nvPicPr>
        <p:blipFill rotWithShape="1">
          <a:blip r:embed="rId5">
            <a:alphaModFix/>
          </a:blip>
          <a:srcRect b="59223" l="53268" r="41400" t="30936"/>
          <a:stretch/>
        </p:blipFill>
        <p:spPr>
          <a:xfrm>
            <a:off x="10135313" y="4610210"/>
            <a:ext cx="1027147" cy="106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593" name="Shape 593"/>
        <p:cNvGrpSpPr/>
        <p:nvPr/>
      </p:nvGrpSpPr>
      <p:grpSpPr>
        <a:xfrm>
          <a:off x="0" y="0"/>
          <a:ext cx="0" cy="0"/>
          <a:chOff x="0" y="0"/>
          <a:chExt cx="0" cy="0"/>
        </a:xfrm>
      </p:grpSpPr>
      <p:pic>
        <p:nvPicPr>
          <p:cNvPr id="594" name="Google Shape;594;p34"/>
          <p:cNvPicPr preferRelativeResize="0"/>
          <p:nvPr/>
        </p:nvPicPr>
        <p:blipFill>
          <a:blip r:embed="rId3">
            <a:alphaModFix/>
          </a:blip>
          <a:stretch>
            <a:fillRect/>
          </a:stretch>
        </p:blipFill>
        <p:spPr>
          <a:xfrm>
            <a:off x="658158" y="502800"/>
            <a:ext cx="16971684" cy="9281376"/>
          </a:xfrm>
          <a:prstGeom prst="rect">
            <a:avLst/>
          </a:prstGeom>
          <a:noFill/>
          <a:ln>
            <a:noFill/>
          </a:ln>
        </p:spPr>
      </p:pic>
      <p:sp>
        <p:nvSpPr>
          <p:cNvPr id="595" name="Google Shape;595;p34"/>
          <p:cNvSpPr txBox="1"/>
          <p:nvPr/>
        </p:nvSpPr>
        <p:spPr>
          <a:xfrm>
            <a:off x="10064075" y="3240650"/>
            <a:ext cx="60303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2400">
              <a:latin typeface="Dosis"/>
              <a:ea typeface="Dosis"/>
              <a:cs typeface="Dosis"/>
              <a:sym typeface="Dosis"/>
            </a:endParaRPr>
          </a:p>
        </p:txBody>
      </p:sp>
      <p:sp>
        <p:nvSpPr>
          <p:cNvPr id="596" name="Google Shape;596;p34"/>
          <p:cNvSpPr/>
          <p:nvPr/>
        </p:nvSpPr>
        <p:spPr>
          <a:xfrm>
            <a:off x="12589251" y="718524"/>
            <a:ext cx="5040594" cy="4876472"/>
          </a:xfrm>
          <a:custGeom>
            <a:rect b="b" l="l" r="r" t="t"/>
            <a:pathLst>
              <a:path extrusionOk="0" h="1537107" w="1400165">
                <a:moveTo>
                  <a:pt x="0" y="0"/>
                </a:moveTo>
                <a:lnTo>
                  <a:pt x="1400165" y="0"/>
                </a:lnTo>
                <a:lnTo>
                  <a:pt x="1400165" y="1537107"/>
                </a:lnTo>
                <a:lnTo>
                  <a:pt x="0" y="1537107"/>
                </a:lnTo>
                <a:lnTo>
                  <a:pt x="0" y="0"/>
                </a:lnTo>
                <a:close/>
              </a:path>
            </a:pathLst>
          </a:custGeom>
          <a:blipFill rotWithShape="1">
            <a:blip r:embed="rId4">
              <a:alphaModFix/>
            </a:blip>
            <a:stretch>
              <a:fillRect b="0" l="0" r="0" t="0"/>
            </a:stretch>
          </a:blipFill>
          <a:ln>
            <a:noFill/>
          </a:ln>
        </p:spPr>
      </p:sp>
      <p:grpSp>
        <p:nvGrpSpPr>
          <p:cNvPr id="597" name="Google Shape;597;p34"/>
          <p:cNvGrpSpPr/>
          <p:nvPr/>
        </p:nvGrpSpPr>
        <p:grpSpPr>
          <a:xfrm>
            <a:off x="2061894" y="1603397"/>
            <a:ext cx="4459662" cy="1012554"/>
            <a:chOff x="0" y="-19050"/>
            <a:chExt cx="967200" cy="219600"/>
          </a:xfrm>
        </p:grpSpPr>
        <p:sp>
          <p:nvSpPr>
            <p:cNvPr id="598" name="Google Shape;598;p34"/>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0" name="Google Shape;600;p34"/>
          <p:cNvSpPr txBox="1"/>
          <p:nvPr/>
        </p:nvSpPr>
        <p:spPr>
          <a:xfrm>
            <a:off x="2944879" y="1809519"/>
            <a:ext cx="2693700" cy="7389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4800">
                <a:latin typeface="Dosis"/>
                <a:ea typeface="Dosis"/>
                <a:cs typeface="Dosis"/>
                <a:sym typeface="Dosis"/>
              </a:rPr>
              <a:t>Módulos</a:t>
            </a:r>
            <a:endParaRPr sz="2800">
              <a:latin typeface="Dosis"/>
              <a:ea typeface="Dosis"/>
              <a:cs typeface="Dosis"/>
              <a:sym typeface="Dosis"/>
            </a:endParaRPr>
          </a:p>
        </p:txBody>
      </p:sp>
      <p:sp>
        <p:nvSpPr>
          <p:cNvPr id="601" name="Google Shape;601;p34"/>
          <p:cNvSpPr txBox="1"/>
          <p:nvPr/>
        </p:nvSpPr>
        <p:spPr>
          <a:xfrm>
            <a:off x="2214300" y="3698338"/>
            <a:ext cx="41661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4800">
                <a:solidFill>
                  <a:schemeClr val="dk1"/>
                </a:solidFill>
                <a:uFill>
                  <a:noFill/>
                </a:uFill>
                <a:latin typeface="Dosis"/>
                <a:ea typeface="Dosis"/>
                <a:cs typeface="Dosis"/>
                <a:sym typeface="Dosis"/>
                <a:hlinkClick r:id="rId5">
                  <a:extLst>
                    <a:ext uri="{A12FA001-AC4F-418D-AE19-62706E023703}">
                      <ahyp:hlinkClr val="tx"/>
                    </a:ext>
                  </a:extLst>
                </a:hlinkClick>
              </a:rPr>
              <a:t>Login/Interfaz</a:t>
            </a:r>
            <a:endParaRPr b="1" sz="4800">
              <a:solidFill>
                <a:schemeClr val="dk1"/>
              </a:solidFill>
              <a:latin typeface="Dosis"/>
              <a:ea typeface="Dosis"/>
              <a:cs typeface="Dosis"/>
              <a:sym typeface="Dosis"/>
            </a:endParaRPr>
          </a:p>
        </p:txBody>
      </p:sp>
      <p:sp>
        <p:nvSpPr>
          <p:cNvPr id="602" name="Google Shape;602;p34"/>
          <p:cNvSpPr/>
          <p:nvPr/>
        </p:nvSpPr>
        <p:spPr>
          <a:xfrm flipH="1" rot="10800000">
            <a:off x="2334775" y="3609944"/>
            <a:ext cx="3441727"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6">
              <a:alphaModFix/>
            </a:blip>
            <a:stretch>
              <a:fillRect b="0" l="0" r="0" t="0"/>
            </a:stretch>
          </a:blipFill>
          <a:ln>
            <a:noFill/>
          </a:ln>
        </p:spPr>
      </p:sp>
      <p:sp>
        <p:nvSpPr>
          <p:cNvPr id="603" name="Google Shape;603;p34"/>
          <p:cNvSpPr txBox="1"/>
          <p:nvPr/>
        </p:nvSpPr>
        <p:spPr>
          <a:xfrm>
            <a:off x="6773428" y="2686400"/>
            <a:ext cx="7525200" cy="1477800"/>
          </a:xfrm>
          <a:prstGeom prst="rect">
            <a:avLst/>
          </a:prstGeom>
          <a:noFill/>
          <a:ln>
            <a:noFill/>
          </a:ln>
        </p:spPr>
        <p:txBody>
          <a:bodyPr anchorCtr="0" anchor="t" bIns="0" lIns="0" spcFirstLastPara="1" rIns="0" wrap="square" tIns="0">
            <a:spAutoFit/>
          </a:bodyPr>
          <a:lstStyle/>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7">
                  <a:extLst>
                    <a:ext uri="{A12FA001-AC4F-418D-AE19-62706E023703}">
                      <ahyp:hlinkClr val="tx"/>
                    </a:ext>
                  </a:extLst>
                </a:hlinkClick>
              </a:rPr>
              <a:t>Gestión</a:t>
            </a:r>
            <a:r>
              <a:rPr b="1" lang="en-US" sz="4800">
                <a:solidFill>
                  <a:schemeClr val="dk1"/>
                </a:solidFill>
                <a:uFill>
                  <a:noFill/>
                </a:uFill>
                <a:latin typeface="Dosis"/>
                <a:ea typeface="Dosis"/>
                <a:cs typeface="Dosis"/>
                <a:sym typeface="Dosis"/>
                <a:hlinkClick r:id="rId8">
                  <a:extLst>
                    <a:ext uri="{A12FA001-AC4F-418D-AE19-62706E023703}">
                      <ahyp:hlinkClr val="tx"/>
                    </a:ext>
                  </a:extLst>
                </a:hlinkClick>
              </a:rPr>
              <a:t> </a:t>
            </a:r>
            <a:endParaRPr b="1" sz="4800">
              <a:solidFill>
                <a:schemeClr val="dk1"/>
              </a:solidFill>
              <a:latin typeface="Dosis"/>
              <a:ea typeface="Dosis"/>
              <a:cs typeface="Dosis"/>
              <a:sym typeface="Dosis"/>
            </a:endParaRPr>
          </a:p>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9">
                  <a:extLst>
                    <a:ext uri="{A12FA001-AC4F-418D-AE19-62706E023703}">
                      <ahyp:hlinkClr val="tx"/>
                    </a:ext>
                  </a:extLst>
                </a:hlinkClick>
              </a:rPr>
              <a:t>Usuarios/Alumno</a:t>
            </a:r>
            <a:endParaRPr b="1" sz="3600">
              <a:solidFill>
                <a:schemeClr val="dk1"/>
              </a:solidFill>
              <a:latin typeface="Dosis"/>
              <a:ea typeface="Dosis"/>
              <a:cs typeface="Dosis"/>
              <a:sym typeface="Dosis"/>
            </a:endParaRPr>
          </a:p>
        </p:txBody>
      </p:sp>
      <p:sp>
        <p:nvSpPr>
          <p:cNvPr id="604" name="Google Shape;604;p34"/>
          <p:cNvSpPr/>
          <p:nvPr/>
        </p:nvSpPr>
        <p:spPr>
          <a:xfrm flipH="1" rot="10800000">
            <a:off x="9109228" y="2548422"/>
            <a:ext cx="3310792" cy="95226"/>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6">
              <a:alphaModFix/>
            </a:blip>
            <a:stretch>
              <a:fillRect b="0" l="0" r="0" t="0"/>
            </a:stretch>
          </a:blipFill>
          <a:ln>
            <a:noFill/>
          </a:ln>
        </p:spPr>
      </p:sp>
      <p:sp>
        <p:nvSpPr>
          <p:cNvPr id="605" name="Google Shape;605;p34"/>
          <p:cNvSpPr txBox="1"/>
          <p:nvPr/>
        </p:nvSpPr>
        <p:spPr>
          <a:xfrm>
            <a:off x="2538878" y="6091125"/>
            <a:ext cx="7525200" cy="1477800"/>
          </a:xfrm>
          <a:prstGeom prst="rect">
            <a:avLst/>
          </a:prstGeom>
          <a:noFill/>
          <a:ln>
            <a:noFill/>
          </a:ln>
        </p:spPr>
        <p:txBody>
          <a:bodyPr anchorCtr="0" anchor="t" bIns="0" lIns="0" spcFirstLastPara="1" rIns="0" wrap="square" tIns="0">
            <a:spAutoFit/>
          </a:bodyPr>
          <a:lstStyle/>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10">
                  <a:extLst>
                    <a:ext uri="{A12FA001-AC4F-418D-AE19-62706E023703}">
                      <ahyp:hlinkClr val="tx"/>
                    </a:ext>
                  </a:extLst>
                </a:hlinkClick>
              </a:rPr>
              <a:t>Generación </a:t>
            </a:r>
            <a:endParaRPr b="1" sz="4800">
              <a:solidFill>
                <a:schemeClr val="dk1"/>
              </a:solidFill>
              <a:latin typeface="Dosis"/>
              <a:ea typeface="Dosis"/>
              <a:cs typeface="Dosis"/>
              <a:sym typeface="Dosis"/>
            </a:endParaRPr>
          </a:p>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11">
                  <a:extLst>
                    <a:ext uri="{A12FA001-AC4F-418D-AE19-62706E023703}">
                      <ahyp:hlinkClr val="tx"/>
                    </a:ext>
                  </a:extLst>
                </a:hlinkClick>
              </a:rPr>
              <a:t>de informes</a:t>
            </a:r>
            <a:endParaRPr b="1" sz="4800">
              <a:solidFill>
                <a:schemeClr val="dk1"/>
              </a:solidFill>
              <a:latin typeface="Dosis"/>
              <a:ea typeface="Dosis"/>
              <a:cs typeface="Dosis"/>
              <a:sym typeface="Dosis"/>
            </a:endParaRPr>
          </a:p>
        </p:txBody>
      </p:sp>
      <p:sp>
        <p:nvSpPr>
          <p:cNvPr id="606" name="Google Shape;606;p34"/>
          <p:cNvSpPr/>
          <p:nvPr/>
        </p:nvSpPr>
        <p:spPr>
          <a:xfrm flipH="1" rot="10800000">
            <a:off x="4790103" y="6091147"/>
            <a:ext cx="3310792" cy="95226"/>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6">
              <a:alphaModFix/>
            </a:blip>
            <a:stretch>
              <a:fillRect b="0" l="0" r="0" t="0"/>
            </a:stretch>
          </a:blipFill>
          <a:ln>
            <a:noFill/>
          </a:ln>
        </p:spPr>
      </p:sp>
      <p:sp>
        <p:nvSpPr>
          <p:cNvPr id="607" name="Google Shape;607;p34"/>
          <p:cNvSpPr txBox="1"/>
          <p:nvPr/>
        </p:nvSpPr>
        <p:spPr>
          <a:xfrm>
            <a:off x="8100903" y="6534500"/>
            <a:ext cx="7525200" cy="1477800"/>
          </a:xfrm>
          <a:prstGeom prst="rect">
            <a:avLst/>
          </a:prstGeom>
          <a:noFill/>
          <a:ln>
            <a:noFill/>
          </a:ln>
        </p:spPr>
        <p:txBody>
          <a:bodyPr anchorCtr="0" anchor="t" bIns="0" lIns="0" spcFirstLastPara="1" rIns="0" wrap="square" tIns="0">
            <a:spAutoFit/>
          </a:bodyPr>
          <a:lstStyle/>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12">
                  <a:extLst>
                    <a:ext uri="{A12FA001-AC4F-418D-AE19-62706E023703}">
                      <ahyp:hlinkClr val="tx"/>
                    </a:ext>
                  </a:extLst>
                </a:hlinkClick>
              </a:rPr>
              <a:t>Inteligencia</a:t>
            </a:r>
            <a:endParaRPr b="1" sz="4800">
              <a:solidFill>
                <a:schemeClr val="dk1"/>
              </a:solidFill>
              <a:latin typeface="Dosis"/>
              <a:ea typeface="Dosis"/>
              <a:cs typeface="Dosis"/>
              <a:sym typeface="Dosis"/>
            </a:endParaRPr>
          </a:p>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13">
                  <a:extLst>
                    <a:ext uri="{A12FA001-AC4F-418D-AE19-62706E023703}">
                      <ahyp:hlinkClr val="tx"/>
                    </a:ext>
                  </a:extLst>
                </a:hlinkClick>
              </a:rPr>
              <a:t>Artificial</a:t>
            </a:r>
            <a:endParaRPr b="1" sz="4800">
              <a:solidFill>
                <a:schemeClr val="dk1"/>
              </a:solidFill>
              <a:latin typeface="Dosis"/>
              <a:ea typeface="Dosis"/>
              <a:cs typeface="Dosis"/>
              <a:sym typeface="Dosis"/>
            </a:endParaRPr>
          </a:p>
        </p:txBody>
      </p:sp>
      <p:sp>
        <p:nvSpPr>
          <p:cNvPr id="608" name="Google Shape;608;p34"/>
          <p:cNvSpPr/>
          <p:nvPr/>
        </p:nvSpPr>
        <p:spPr>
          <a:xfrm flipH="1" rot="10800000">
            <a:off x="10208103" y="6282222"/>
            <a:ext cx="3310792" cy="95226"/>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6">
              <a:alphaModFix/>
            </a:blip>
            <a:stretch>
              <a:fillRect b="0" l="0" r="0" t="0"/>
            </a:stretch>
          </a:blipFill>
          <a:ln>
            <a:noFill/>
          </a:ln>
        </p:spPr>
      </p:sp>
      <p:sp>
        <p:nvSpPr>
          <p:cNvPr id="609" name="Google Shape;609;p34"/>
          <p:cNvSpPr txBox="1"/>
          <p:nvPr/>
        </p:nvSpPr>
        <p:spPr>
          <a:xfrm>
            <a:off x="3713626" y="2787700"/>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1</a:t>
            </a:r>
            <a:endParaRPr b="1" sz="4800">
              <a:latin typeface="Dosis"/>
              <a:ea typeface="Dosis"/>
              <a:cs typeface="Dosis"/>
              <a:sym typeface="Dosis"/>
            </a:endParaRPr>
          </a:p>
        </p:txBody>
      </p:sp>
      <p:sp>
        <p:nvSpPr>
          <p:cNvPr id="610" name="Google Shape;610;p34"/>
          <p:cNvSpPr txBox="1"/>
          <p:nvPr/>
        </p:nvSpPr>
        <p:spPr>
          <a:xfrm>
            <a:off x="10422613" y="1766775"/>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2</a:t>
            </a:r>
            <a:endParaRPr b="1" sz="4800">
              <a:latin typeface="Dosis"/>
              <a:ea typeface="Dosis"/>
              <a:cs typeface="Dosis"/>
              <a:sym typeface="Dosis"/>
            </a:endParaRPr>
          </a:p>
        </p:txBody>
      </p:sp>
      <p:sp>
        <p:nvSpPr>
          <p:cNvPr id="611" name="Google Shape;611;p34"/>
          <p:cNvSpPr txBox="1"/>
          <p:nvPr/>
        </p:nvSpPr>
        <p:spPr>
          <a:xfrm>
            <a:off x="6099476" y="5254550"/>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3</a:t>
            </a:r>
            <a:endParaRPr b="1" sz="4800">
              <a:latin typeface="Dosis"/>
              <a:ea typeface="Dosis"/>
              <a:cs typeface="Dosis"/>
              <a:sym typeface="Dosis"/>
            </a:endParaRPr>
          </a:p>
        </p:txBody>
      </p:sp>
      <p:sp>
        <p:nvSpPr>
          <p:cNvPr id="612" name="Google Shape;612;p34"/>
          <p:cNvSpPr txBox="1"/>
          <p:nvPr/>
        </p:nvSpPr>
        <p:spPr>
          <a:xfrm>
            <a:off x="11521488" y="5462475"/>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4</a:t>
            </a:r>
            <a:endParaRPr b="1" sz="4800">
              <a:latin typeface="Dosis"/>
              <a:ea typeface="Dosis"/>
              <a:cs typeface="Dosis"/>
              <a:sym typeface="Dosis"/>
            </a:endParaRPr>
          </a:p>
        </p:txBody>
      </p:sp>
      <p:sp>
        <p:nvSpPr>
          <p:cNvPr id="613" name="Google Shape;613;p34"/>
          <p:cNvSpPr/>
          <p:nvPr/>
        </p:nvSpPr>
        <p:spPr>
          <a:xfrm rot="3490605">
            <a:off x="2330612" y="6563579"/>
            <a:ext cx="1935585" cy="1066991"/>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14">
              <a:alphaModFix/>
            </a:blip>
            <a:stretch>
              <a:fillRect b="0" l="0" r="0" t="0"/>
            </a:stretch>
          </a:blipFill>
          <a:ln>
            <a:noFill/>
          </a:ln>
        </p:spPr>
      </p:sp>
      <p:pic>
        <p:nvPicPr>
          <p:cNvPr id="614" name="Google Shape;614;p34"/>
          <p:cNvPicPr preferRelativeResize="0"/>
          <p:nvPr/>
        </p:nvPicPr>
        <p:blipFill>
          <a:blip r:embed="rId15">
            <a:alphaModFix/>
          </a:blip>
          <a:stretch>
            <a:fillRect/>
          </a:stretch>
        </p:blipFill>
        <p:spPr>
          <a:xfrm rot="-6056086">
            <a:off x="14613713" y="7160712"/>
            <a:ext cx="991668" cy="1820900"/>
          </a:xfrm>
          <a:prstGeom prst="rect">
            <a:avLst/>
          </a:prstGeom>
          <a:noFill/>
          <a:ln>
            <a:noFill/>
          </a:ln>
        </p:spPr>
      </p:pic>
      <p:pic>
        <p:nvPicPr>
          <p:cNvPr id="615" name="Google Shape;615;p34"/>
          <p:cNvPicPr preferRelativeResize="0"/>
          <p:nvPr/>
        </p:nvPicPr>
        <p:blipFill>
          <a:blip r:embed="rId15">
            <a:alphaModFix/>
          </a:blip>
          <a:stretch>
            <a:fillRect/>
          </a:stretch>
        </p:blipFill>
        <p:spPr>
          <a:xfrm rot="1905263">
            <a:off x="7239948" y="1917953"/>
            <a:ext cx="862564" cy="1583839"/>
          </a:xfrm>
          <a:prstGeom prst="rect">
            <a:avLst/>
          </a:prstGeom>
          <a:noFill/>
          <a:ln>
            <a:noFill/>
          </a:ln>
        </p:spPr>
      </p:pic>
      <p:sp>
        <p:nvSpPr>
          <p:cNvPr id="616" name="Google Shape;616;p34"/>
          <p:cNvSpPr/>
          <p:nvPr/>
        </p:nvSpPr>
        <p:spPr>
          <a:xfrm>
            <a:off x="8620939" y="4811213"/>
            <a:ext cx="923080" cy="1375166"/>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16">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620" name="Shape 620"/>
        <p:cNvGrpSpPr/>
        <p:nvPr/>
      </p:nvGrpSpPr>
      <p:grpSpPr>
        <a:xfrm>
          <a:off x="0" y="0"/>
          <a:ext cx="0" cy="0"/>
          <a:chOff x="0" y="0"/>
          <a:chExt cx="0" cy="0"/>
        </a:xfrm>
      </p:grpSpPr>
      <p:pic>
        <p:nvPicPr>
          <p:cNvPr id="621" name="Google Shape;621;p35"/>
          <p:cNvPicPr preferRelativeResize="0"/>
          <p:nvPr/>
        </p:nvPicPr>
        <p:blipFill>
          <a:blip r:embed="rId3">
            <a:alphaModFix/>
          </a:blip>
          <a:stretch>
            <a:fillRect/>
          </a:stretch>
        </p:blipFill>
        <p:spPr>
          <a:xfrm>
            <a:off x="672475" y="370825"/>
            <a:ext cx="17151002" cy="9572096"/>
          </a:xfrm>
          <a:prstGeom prst="rect">
            <a:avLst/>
          </a:prstGeom>
          <a:noFill/>
          <a:ln>
            <a:noFill/>
          </a:ln>
        </p:spPr>
      </p:pic>
      <p:grpSp>
        <p:nvGrpSpPr>
          <p:cNvPr id="622" name="Google Shape;622;p35"/>
          <p:cNvGrpSpPr/>
          <p:nvPr/>
        </p:nvGrpSpPr>
        <p:grpSpPr>
          <a:xfrm>
            <a:off x="2263750" y="3693650"/>
            <a:ext cx="3404400" cy="558300"/>
            <a:chOff x="4016350" y="3693650"/>
            <a:chExt cx="3404400" cy="558300"/>
          </a:xfrm>
        </p:grpSpPr>
        <p:sp>
          <p:nvSpPr>
            <p:cNvPr id="623" name="Google Shape;623;p35"/>
            <p:cNvSpPr/>
            <p:nvPr/>
          </p:nvSpPr>
          <p:spPr>
            <a:xfrm>
              <a:off x="4118325" y="3693650"/>
              <a:ext cx="3196500" cy="558300"/>
            </a:xfrm>
            <a:prstGeom prst="roundRect">
              <a:avLst>
                <a:gd fmla="val 50000" name="adj"/>
              </a:avLst>
            </a:prstGeom>
            <a:solidFill>
              <a:srgbClr val="F1CE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4" name="Google Shape;624;p35"/>
            <p:cNvSpPr txBox="1"/>
            <p:nvPr/>
          </p:nvSpPr>
          <p:spPr>
            <a:xfrm>
              <a:off x="4016350" y="3727875"/>
              <a:ext cx="34044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Requisito clave</a:t>
              </a:r>
              <a:endParaRPr>
                <a:latin typeface="Dosis"/>
                <a:ea typeface="Dosis"/>
                <a:cs typeface="Dosis"/>
                <a:sym typeface="Dosis"/>
              </a:endParaRPr>
            </a:p>
          </p:txBody>
        </p:sp>
      </p:grpSp>
      <p:sp>
        <p:nvSpPr>
          <p:cNvPr id="625" name="Google Shape;625;p35"/>
          <p:cNvSpPr txBox="1"/>
          <p:nvPr/>
        </p:nvSpPr>
        <p:spPr>
          <a:xfrm>
            <a:off x="7763102" y="3727875"/>
            <a:ext cx="22941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latin typeface="Dosis"/>
              <a:ea typeface="Dosis"/>
              <a:cs typeface="Dosis"/>
              <a:sym typeface="Dosis"/>
            </a:endParaRPr>
          </a:p>
        </p:txBody>
      </p:sp>
      <p:grpSp>
        <p:nvGrpSpPr>
          <p:cNvPr id="626" name="Google Shape;626;p35"/>
          <p:cNvGrpSpPr/>
          <p:nvPr/>
        </p:nvGrpSpPr>
        <p:grpSpPr>
          <a:xfrm>
            <a:off x="10969900" y="3693650"/>
            <a:ext cx="3274296" cy="558300"/>
            <a:chOff x="12722500" y="3693650"/>
            <a:chExt cx="3274296" cy="558300"/>
          </a:xfrm>
        </p:grpSpPr>
        <p:sp>
          <p:nvSpPr>
            <p:cNvPr id="627" name="Google Shape;627;p35"/>
            <p:cNvSpPr/>
            <p:nvPr/>
          </p:nvSpPr>
          <p:spPr>
            <a:xfrm>
              <a:off x="12722500" y="3693650"/>
              <a:ext cx="3196500" cy="558300"/>
            </a:xfrm>
            <a:prstGeom prst="roundRect">
              <a:avLst>
                <a:gd fmla="val 50000" name="adj"/>
              </a:avLst>
            </a:prstGeom>
            <a:solidFill>
              <a:srgbClr val="D4E1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8" name="Google Shape;628;p35"/>
            <p:cNvSpPr txBox="1"/>
            <p:nvPr/>
          </p:nvSpPr>
          <p:spPr>
            <a:xfrm>
              <a:off x="12800296" y="3727875"/>
              <a:ext cx="31965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Funcionalidad</a:t>
              </a:r>
              <a:endParaRPr>
                <a:latin typeface="Dosis"/>
                <a:ea typeface="Dosis"/>
                <a:cs typeface="Dosis"/>
                <a:sym typeface="Dosis"/>
              </a:endParaRPr>
            </a:p>
          </p:txBody>
        </p:sp>
      </p:grpSp>
      <p:grpSp>
        <p:nvGrpSpPr>
          <p:cNvPr id="629" name="Google Shape;629;p35"/>
          <p:cNvGrpSpPr/>
          <p:nvPr/>
        </p:nvGrpSpPr>
        <p:grpSpPr>
          <a:xfrm>
            <a:off x="8643240" y="3693650"/>
            <a:ext cx="2142900" cy="558300"/>
            <a:chOff x="10395840" y="3693650"/>
            <a:chExt cx="2142900" cy="558300"/>
          </a:xfrm>
        </p:grpSpPr>
        <p:sp>
          <p:nvSpPr>
            <p:cNvPr id="630" name="Google Shape;630;p35"/>
            <p:cNvSpPr/>
            <p:nvPr/>
          </p:nvSpPr>
          <p:spPr>
            <a:xfrm>
              <a:off x="10395840" y="3693650"/>
              <a:ext cx="2142900" cy="558300"/>
            </a:xfrm>
            <a:prstGeom prst="roundRect">
              <a:avLst>
                <a:gd fmla="val 50000" name="adj"/>
              </a:avLst>
            </a:prstGeom>
            <a:solidFill>
              <a:srgbClr val="76B8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1" name="Google Shape;631;p35"/>
            <p:cNvSpPr txBox="1"/>
            <p:nvPr/>
          </p:nvSpPr>
          <p:spPr>
            <a:xfrm>
              <a:off x="10811099" y="3727869"/>
              <a:ext cx="16170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000">
                  <a:latin typeface="Dosis"/>
                  <a:ea typeface="Dosis"/>
                  <a:cs typeface="Dosis"/>
                  <a:sym typeface="Dosis"/>
                </a:rPr>
                <a:t>Claridad</a:t>
              </a:r>
              <a:endParaRPr>
                <a:latin typeface="Dosis"/>
                <a:ea typeface="Dosis"/>
                <a:cs typeface="Dosis"/>
                <a:sym typeface="Dosis"/>
              </a:endParaRPr>
            </a:p>
          </p:txBody>
        </p:sp>
      </p:grpSp>
      <p:sp>
        <p:nvSpPr>
          <p:cNvPr id="632" name="Google Shape;632;p35"/>
          <p:cNvSpPr txBox="1"/>
          <p:nvPr/>
        </p:nvSpPr>
        <p:spPr>
          <a:xfrm>
            <a:off x="5740773" y="5489688"/>
            <a:ext cx="7513800" cy="1509000"/>
          </a:xfrm>
          <a:prstGeom prst="rect">
            <a:avLst/>
          </a:prstGeom>
          <a:noFill/>
          <a:ln>
            <a:noFill/>
          </a:ln>
        </p:spPr>
        <p:txBody>
          <a:bodyPr anchorCtr="0" anchor="t" bIns="0" lIns="0" spcFirstLastPara="1" rIns="0" wrap="square" tIns="0">
            <a:spAutoFit/>
          </a:bodyPr>
          <a:lstStyle/>
          <a:p>
            <a:pPr indent="-469900" lvl="0" marL="457200" marR="0" rtl="0" algn="l">
              <a:lnSpc>
                <a:spcPct val="158000"/>
              </a:lnSpc>
              <a:spcBef>
                <a:spcPts val="0"/>
              </a:spcBef>
              <a:spcAft>
                <a:spcPts val="0"/>
              </a:spcAft>
              <a:buClr>
                <a:srgbClr val="000000"/>
              </a:buClr>
              <a:buSzPts val="3800"/>
              <a:buFont typeface="Dosis"/>
              <a:buAutoNum type="arabicPeriod"/>
            </a:pPr>
            <a:r>
              <a:rPr lang="en-US" sz="3800">
                <a:latin typeface="Dosis Medium"/>
                <a:ea typeface="Dosis Medium"/>
                <a:cs typeface="Dosis Medium"/>
                <a:sym typeface="Dosis Medium"/>
              </a:rPr>
              <a:t>Cómo implementar la IA</a:t>
            </a:r>
            <a:endParaRPr sz="3800">
              <a:latin typeface="Dosis Medium"/>
              <a:ea typeface="Dosis Medium"/>
              <a:cs typeface="Dosis Medium"/>
              <a:sym typeface="Dosis Medium"/>
            </a:endParaRPr>
          </a:p>
          <a:p>
            <a:pPr indent="-469900" lvl="0" marL="457200" marR="0" rtl="0" algn="l">
              <a:lnSpc>
                <a:spcPct val="158000"/>
              </a:lnSpc>
              <a:spcBef>
                <a:spcPts val="0"/>
              </a:spcBef>
              <a:spcAft>
                <a:spcPts val="0"/>
              </a:spcAft>
              <a:buSzPts val="3800"/>
              <a:buFont typeface="Dosis Medium"/>
              <a:buAutoNum type="arabicPeriod"/>
            </a:pPr>
            <a:r>
              <a:rPr lang="en-US" sz="3800">
                <a:latin typeface="Dosis Medium"/>
                <a:ea typeface="Dosis Medium"/>
                <a:cs typeface="Dosis Medium"/>
                <a:sym typeface="Dosis Medium"/>
              </a:rPr>
              <a:t>Generación de informes exactos</a:t>
            </a:r>
            <a:endParaRPr sz="3800">
              <a:latin typeface="Dosis Medium"/>
              <a:ea typeface="Dosis Medium"/>
              <a:cs typeface="Dosis Medium"/>
              <a:sym typeface="Dosis Medium"/>
            </a:endParaRPr>
          </a:p>
        </p:txBody>
      </p:sp>
      <p:sp>
        <p:nvSpPr>
          <p:cNvPr id="633" name="Google Shape;633;p35"/>
          <p:cNvSpPr txBox="1"/>
          <p:nvPr/>
        </p:nvSpPr>
        <p:spPr>
          <a:xfrm>
            <a:off x="1757487" y="2212125"/>
            <a:ext cx="125037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Factores que han </a:t>
            </a:r>
            <a:r>
              <a:rPr b="1" lang="en-US" sz="4400">
                <a:latin typeface="Balsamiq Sans"/>
                <a:ea typeface="Balsamiq Sans"/>
                <a:cs typeface="Balsamiq Sans"/>
                <a:sym typeface="Balsamiq Sans"/>
              </a:rPr>
              <a:t>dificultado </a:t>
            </a:r>
            <a:r>
              <a:rPr lang="en-US" sz="4400">
                <a:latin typeface="Balsamiq Sans"/>
                <a:ea typeface="Balsamiq Sans"/>
                <a:cs typeface="Balsamiq Sans"/>
                <a:sym typeface="Balsamiq Sans"/>
              </a:rPr>
              <a:t>el desarrollo</a:t>
            </a:r>
            <a:r>
              <a:rPr b="0" i="0" lang="en-US" sz="4400" u="none" cap="none" strike="noStrike">
                <a:solidFill>
                  <a:srgbClr val="000000"/>
                </a:solidFill>
                <a:latin typeface="Balsamiq Sans"/>
                <a:ea typeface="Balsamiq Sans"/>
                <a:cs typeface="Balsamiq Sans"/>
                <a:sym typeface="Balsamiq Sans"/>
              </a:rPr>
              <a:t>. </a:t>
            </a:r>
            <a:endParaRPr sz="800"/>
          </a:p>
        </p:txBody>
      </p:sp>
      <p:grpSp>
        <p:nvGrpSpPr>
          <p:cNvPr id="634" name="Google Shape;634;p35"/>
          <p:cNvGrpSpPr/>
          <p:nvPr/>
        </p:nvGrpSpPr>
        <p:grpSpPr>
          <a:xfrm>
            <a:off x="5379150" y="3693650"/>
            <a:ext cx="3404400" cy="558300"/>
            <a:chOff x="7131750" y="3693650"/>
            <a:chExt cx="3404400" cy="558300"/>
          </a:xfrm>
        </p:grpSpPr>
        <p:sp>
          <p:nvSpPr>
            <p:cNvPr id="635" name="Google Shape;635;p35"/>
            <p:cNvSpPr/>
            <p:nvPr/>
          </p:nvSpPr>
          <p:spPr>
            <a:xfrm>
              <a:off x="7620464" y="3693650"/>
              <a:ext cx="2437800" cy="558300"/>
            </a:xfrm>
            <a:prstGeom prst="roundRect">
              <a:avLst>
                <a:gd fmla="val 50000" name="adj"/>
              </a:avLst>
            </a:prstGeom>
            <a:solidFill>
              <a:srgbClr val="FAA1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6" name="Google Shape;636;p35"/>
            <p:cNvSpPr txBox="1"/>
            <p:nvPr/>
          </p:nvSpPr>
          <p:spPr>
            <a:xfrm>
              <a:off x="7131750" y="3723750"/>
              <a:ext cx="34044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Incertidumbre</a:t>
              </a:r>
              <a:endParaRPr>
                <a:latin typeface="Dosis"/>
                <a:ea typeface="Dosis"/>
                <a:cs typeface="Dosis"/>
                <a:sym typeface="Dosis"/>
              </a:endParaRPr>
            </a:p>
          </p:txBody>
        </p:sp>
      </p:grpSp>
      <p:sp>
        <p:nvSpPr>
          <p:cNvPr id="637" name="Google Shape;637;p35"/>
          <p:cNvSpPr/>
          <p:nvPr/>
        </p:nvSpPr>
        <p:spPr>
          <a:xfrm>
            <a:off x="14091800" y="4023350"/>
            <a:ext cx="2481097" cy="5205608"/>
          </a:xfrm>
          <a:custGeom>
            <a:rect b="b" l="l" r="r" t="t"/>
            <a:pathLst>
              <a:path extrusionOk="0" h="1869159" w="799065">
                <a:moveTo>
                  <a:pt x="0" y="0"/>
                </a:moveTo>
                <a:lnTo>
                  <a:pt x="799065" y="0"/>
                </a:lnTo>
                <a:lnTo>
                  <a:pt x="799065" y="1869159"/>
                </a:lnTo>
                <a:lnTo>
                  <a:pt x="0" y="1869159"/>
                </a:lnTo>
                <a:lnTo>
                  <a:pt x="0" y="0"/>
                </a:lnTo>
                <a:close/>
              </a:path>
            </a:pathLst>
          </a:custGeom>
          <a:blipFill rotWithShape="1">
            <a:blip r:embed="rId4">
              <a:alphaModFix/>
            </a:blip>
            <a:stretch>
              <a:fillRect b="0" l="0" r="0" t="0"/>
            </a:stretch>
          </a:blipFill>
          <a:ln>
            <a:noFill/>
          </a:ln>
        </p:spPr>
      </p:sp>
      <p:grpSp>
        <p:nvGrpSpPr>
          <p:cNvPr id="638" name="Google Shape;638;p35"/>
          <p:cNvGrpSpPr/>
          <p:nvPr/>
        </p:nvGrpSpPr>
        <p:grpSpPr>
          <a:xfrm>
            <a:off x="1757483" y="1272890"/>
            <a:ext cx="11760938" cy="1857320"/>
            <a:chOff x="5031783" y="3191965"/>
            <a:chExt cx="11760938" cy="1857320"/>
          </a:xfrm>
        </p:grpSpPr>
        <p:grpSp>
          <p:nvGrpSpPr>
            <p:cNvPr id="639" name="Google Shape;639;p35"/>
            <p:cNvGrpSpPr/>
            <p:nvPr/>
          </p:nvGrpSpPr>
          <p:grpSpPr>
            <a:xfrm>
              <a:off x="5742825" y="3828801"/>
              <a:ext cx="11049897" cy="1220484"/>
              <a:chOff x="0" y="-19050"/>
              <a:chExt cx="3184500" cy="441900"/>
            </a:xfrm>
          </p:grpSpPr>
          <p:sp>
            <p:nvSpPr>
              <p:cNvPr id="640" name="Google Shape;640;p35"/>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2" name="Google Shape;642;p35"/>
            <p:cNvGrpSpPr/>
            <p:nvPr/>
          </p:nvGrpSpPr>
          <p:grpSpPr>
            <a:xfrm>
              <a:off x="5031783" y="3191965"/>
              <a:ext cx="1192874" cy="1138759"/>
              <a:chOff x="4335358" y="3047315"/>
              <a:chExt cx="1192874" cy="1138759"/>
            </a:xfrm>
          </p:grpSpPr>
          <p:grpSp>
            <p:nvGrpSpPr>
              <p:cNvPr id="643" name="Google Shape;643;p35"/>
              <p:cNvGrpSpPr/>
              <p:nvPr/>
            </p:nvGrpSpPr>
            <p:grpSpPr>
              <a:xfrm>
                <a:off x="4335358" y="3047315"/>
                <a:ext cx="1192874" cy="1138759"/>
                <a:chOff x="7685250" y="1263451"/>
                <a:chExt cx="1475964" cy="1512296"/>
              </a:xfrm>
            </p:grpSpPr>
            <p:grpSp>
              <p:nvGrpSpPr>
                <p:cNvPr id="644" name="Google Shape;644;p35"/>
                <p:cNvGrpSpPr/>
                <p:nvPr/>
              </p:nvGrpSpPr>
              <p:grpSpPr>
                <a:xfrm>
                  <a:off x="7685250" y="1263451"/>
                  <a:ext cx="1475964" cy="1512296"/>
                  <a:chOff x="0" y="0"/>
                  <a:chExt cx="812800" cy="812800"/>
                </a:xfrm>
              </p:grpSpPr>
              <p:sp>
                <p:nvSpPr>
                  <p:cNvPr id="645" name="Google Shape;645;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7" name="Google Shape;647;p35"/>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35"/>
              <p:cNvSpPr txBox="1"/>
              <p:nvPr/>
            </p:nvSpPr>
            <p:spPr>
              <a:xfrm>
                <a:off x="4476829" y="3147250"/>
                <a:ext cx="9099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latin typeface="Dosis"/>
                  <a:ea typeface="Dosis"/>
                  <a:cs typeface="Dosis"/>
                  <a:sym typeface="Dosis"/>
                </a:endParaRPr>
              </a:p>
            </p:txBody>
          </p:sp>
        </p:grpSp>
      </p:grpSp>
      <p:grpSp>
        <p:nvGrpSpPr>
          <p:cNvPr id="649" name="Google Shape;649;p35"/>
          <p:cNvGrpSpPr/>
          <p:nvPr/>
        </p:nvGrpSpPr>
        <p:grpSpPr>
          <a:xfrm>
            <a:off x="6675953" y="7257606"/>
            <a:ext cx="4468384" cy="324810"/>
            <a:chOff x="6009115" y="7422200"/>
            <a:chExt cx="3934476" cy="215363"/>
          </a:xfrm>
        </p:grpSpPr>
        <p:sp>
          <p:nvSpPr>
            <p:cNvPr id="650" name="Google Shape;650;p35"/>
            <p:cNvSpPr/>
            <p:nvPr/>
          </p:nvSpPr>
          <p:spPr>
            <a:xfrm>
              <a:off x="6009115" y="7422200"/>
              <a:ext cx="3932607" cy="115968"/>
            </a:xfrm>
            <a:custGeom>
              <a:rect b="b" l="l" r="r" t="t"/>
              <a:pathLst>
                <a:path extrusionOk="0" h="137240" w="3019276">
                  <a:moveTo>
                    <a:pt x="0" y="0"/>
                  </a:moveTo>
                  <a:lnTo>
                    <a:pt x="3019275" y="0"/>
                  </a:lnTo>
                  <a:lnTo>
                    <a:pt x="3019275" y="137240"/>
                  </a:lnTo>
                  <a:lnTo>
                    <a:pt x="0" y="137240"/>
                  </a:lnTo>
                  <a:lnTo>
                    <a:pt x="0" y="0"/>
                  </a:lnTo>
                  <a:close/>
                </a:path>
              </a:pathLst>
            </a:custGeom>
            <a:blipFill rotWithShape="1">
              <a:blip r:embed="rId5">
                <a:alphaModFix/>
              </a:blip>
              <a:stretch>
                <a:fillRect b="0" l="0" r="0" t="0"/>
              </a:stretch>
            </a:blipFill>
            <a:ln>
              <a:noFill/>
            </a:ln>
          </p:spPr>
        </p:sp>
        <p:sp>
          <p:nvSpPr>
            <p:cNvPr id="651" name="Google Shape;651;p35"/>
            <p:cNvSpPr/>
            <p:nvPr/>
          </p:nvSpPr>
          <p:spPr>
            <a:xfrm flipH="1">
              <a:off x="6010984" y="7521595"/>
              <a:ext cx="3932607" cy="115968"/>
            </a:xfrm>
            <a:custGeom>
              <a:rect b="b" l="l" r="r" t="t"/>
              <a:pathLst>
                <a:path extrusionOk="0" h="137240" w="3019276">
                  <a:moveTo>
                    <a:pt x="3019275" y="0"/>
                  </a:moveTo>
                  <a:lnTo>
                    <a:pt x="0" y="0"/>
                  </a:lnTo>
                  <a:lnTo>
                    <a:pt x="0" y="137240"/>
                  </a:lnTo>
                  <a:lnTo>
                    <a:pt x="3019275" y="137240"/>
                  </a:lnTo>
                  <a:lnTo>
                    <a:pt x="3019275" y="0"/>
                  </a:lnTo>
                  <a:close/>
                </a:path>
              </a:pathLst>
            </a:custGeom>
            <a:blipFill rotWithShape="1">
              <a:blip r:embed="rId5">
                <a:alphaModFix/>
              </a:blip>
              <a:stretch>
                <a:fillRect b="0" l="0" r="0" t="0"/>
              </a:stretch>
            </a:blipFill>
            <a:ln>
              <a:noFill/>
            </a:ln>
          </p:spPr>
        </p:sp>
      </p:grpSp>
      <p:sp>
        <p:nvSpPr>
          <p:cNvPr id="652" name="Google Shape;652;p35"/>
          <p:cNvSpPr txBox="1"/>
          <p:nvPr/>
        </p:nvSpPr>
        <p:spPr>
          <a:xfrm>
            <a:off x="1757487" y="2212125"/>
            <a:ext cx="125037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OBSTÁCULOS</a:t>
            </a:r>
            <a:r>
              <a:rPr lang="en-US" sz="4400">
                <a:latin typeface="Balsamiq Sans"/>
                <a:ea typeface="Balsamiq Sans"/>
                <a:cs typeface="Balsamiq Sans"/>
                <a:sym typeface="Balsamiq Sans"/>
              </a:rPr>
              <a:t> PRESENTADOS</a:t>
            </a:r>
            <a:endParaRPr sz="800"/>
          </a:p>
        </p:txBody>
      </p:sp>
      <p:sp>
        <p:nvSpPr>
          <p:cNvPr id="653" name="Google Shape;653;p35"/>
          <p:cNvSpPr/>
          <p:nvPr/>
        </p:nvSpPr>
        <p:spPr>
          <a:xfrm>
            <a:off x="2039447" y="1424947"/>
            <a:ext cx="624554" cy="787166"/>
          </a:xfrm>
          <a:custGeom>
            <a:rect b="b" l="l" r="r" t="t"/>
            <a:pathLst>
              <a:path extrusionOk="0" h="1657191" w="1110318">
                <a:moveTo>
                  <a:pt x="0" y="0"/>
                </a:moveTo>
                <a:lnTo>
                  <a:pt x="1110318" y="0"/>
                </a:lnTo>
                <a:lnTo>
                  <a:pt x="1110318" y="1657191"/>
                </a:lnTo>
                <a:lnTo>
                  <a:pt x="0" y="1657191"/>
                </a:lnTo>
                <a:lnTo>
                  <a:pt x="0" y="0"/>
                </a:lnTo>
                <a:close/>
              </a:path>
            </a:pathLst>
          </a:custGeom>
          <a:blipFill rotWithShape="1">
            <a:blip r:embed="rId6">
              <a:alphaModFix/>
            </a:blip>
            <a:stretch>
              <a:fillRect b="0" l="0" r="0" t="0"/>
            </a:stretch>
          </a:blipFill>
          <a:ln>
            <a:noFill/>
          </a:ln>
        </p:spPr>
      </p:sp>
      <p:sp>
        <p:nvSpPr>
          <p:cNvPr id="654" name="Google Shape;654;p35"/>
          <p:cNvSpPr/>
          <p:nvPr/>
        </p:nvSpPr>
        <p:spPr>
          <a:xfrm flipH="1" rot="68746">
            <a:off x="1284871" y="5381513"/>
            <a:ext cx="5362161" cy="5050181"/>
          </a:xfrm>
          <a:custGeom>
            <a:rect b="b" l="l" r="r" t="t"/>
            <a:pathLst>
              <a:path extrusionOk="0" h="5049171" w="5361089">
                <a:moveTo>
                  <a:pt x="5361089" y="0"/>
                </a:moveTo>
                <a:lnTo>
                  <a:pt x="0" y="0"/>
                </a:lnTo>
                <a:lnTo>
                  <a:pt x="0" y="5049172"/>
                </a:lnTo>
                <a:lnTo>
                  <a:pt x="5361089" y="5049172"/>
                </a:lnTo>
                <a:lnTo>
                  <a:pt x="5361089" y="0"/>
                </a:lnTo>
                <a:close/>
              </a:path>
            </a:pathLst>
          </a:custGeom>
          <a:blipFill rotWithShape="1">
            <a:blip r:embed="rId7">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658" name="Shape 658"/>
        <p:cNvGrpSpPr/>
        <p:nvPr/>
      </p:nvGrpSpPr>
      <p:grpSpPr>
        <a:xfrm>
          <a:off x="0" y="0"/>
          <a:ext cx="0" cy="0"/>
          <a:chOff x="0" y="0"/>
          <a:chExt cx="0" cy="0"/>
        </a:xfrm>
      </p:grpSpPr>
      <p:pic>
        <p:nvPicPr>
          <p:cNvPr id="659" name="Google Shape;659;p36"/>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660" name="Google Shape;660;p36"/>
          <p:cNvSpPr txBox="1"/>
          <p:nvPr/>
        </p:nvSpPr>
        <p:spPr>
          <a:xfrm>
            <a:off x="3216900" y="4111454"/>
            <a:ext cx="11854200" cy="1838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1941">
                <a:latin typeface="Dosis"/>
                <a:ea typeface="Dosis"/>
                <a:cs typeface="Dosis"/>
                <a:sym typeface="Dosis"/>
              </a:rPr>
              <a:t>CONCLUSIÓN</a:t>
            </a:r>
            <a:endParaRPr b="1" sz="11941">
              <a:latin typeface="Dosis"/>
              <a:ea typeface="Dosis"/>
              <a:cs typeface="Dosis"/>
              <a:sym typeface="Dosis"/>
            </a:endParaRPr>
          </a:p>
        </p:txBody>
      </p:sp>
      <p:sp>
        <p:nvSpPr>
          <p:cNvPr id="661" name="Google Shape;661;p36"/>
          <p:cNvSpPr/>
          <p:nvPr/>
        </p:nvSpPr>
        <p:spPr>
          <a:xfrm>
            <a:off x="3467500" y="6379775"/>
            <a:ext cx="11048098" cy="314025"/>
          </a:xfrm>
          <a:custGeom>
            <a:rect b="b" l="l" r="r" t="t"/>
            <a:pathLst>
              <a:path extrusionOk="0" h="508543" w="11187947">
                <a:moveTo>
                  <a:pt x="0" y="0"/>
                </a:moveTo>
                <a:lnTo>
                  <a:pt x="11187947" y="0"/>
                </a:lnTo>
                <a:lnTo>
                  <a:pt x="11187947" y="508543"/>
                </a:lnTo>
                <a:lnTo>
                  <a:pt x="0" y="508543"/>
                </a:lnTo>
                <a:lnTo>
                  <a:pt x="0" y="0"/>
                </a:lnTo>
                <a:close/>
              </a:path>
            </a:pathLst>
          </a:custGeom>
          <a:blipFill rotWithShape="1">
            <a:blip r:embed="rId4">
              <a:alphaModFix/>
            </a:blip>
            <a:stretch>
              <a:fillRect b="0" l="0" r="0" t="0"/>
            </a:stretch>
          </a:blipFill>
          <a:ln>
            <a:noFill/>
          </a:ln>
        </p:spPr>
      </p:sp>
      <p:sp>
        <p:nvSpPr>
          <p:cNvPr id="662" name="Google Shape;662;p36"/>
          <p:cNvSpPr/>
          <p:nvPr/>
        </p:nvSpPr>
        <p:spPr>
          <a:xfrm>
            <a:off x="3467500" y="6693915"/>
            <a:ext cx="11048098" cy="314025"/>
          </a:xfrm>
          <a:custGeom>
            <a:rect b="b" l="l" r="r" t="t"/>
            <a:pathLst>
              <a:path extrusionOk="0" h="508543" w="11187947">
                <a:moveTo>
                  <a:pt x="0" y="0"/>
                </a:moveTo>
                <a:lnTo>
                  <a:pt x="11187947" y="0"/>
                </a:lnTo>
                <a:lnTo>
                  <a:pt x="11187947" y="508543"/>
                </a:lnTo>
                <a:lnTo>
                  <a:pt x="0" y="508543"/>
                </a:lnTo>
                <a:lnTo>
                  <a:pt x="0" y="0"/>
                </a:lnTo>
                <a:close/>
              </a:path>
            </a:pathLst>
          </a:custGeom>
          <a:blipFill rotWithShape="1">
            <a:blip r:embed="rId4">
              <a:alphaModFix/>
            </a:blip>
            <a:stretch>
              <a:fillRect b="0" l="0" r="0" t="0"/>
            </a:stretch>
          </a:blipFill>
          <a:ln>
            <a:noFill/>
          </a:ln>
        </p:spPr>
      </p:sp>
      <p:sp>
        <p:nvSpPr>
          <p:cNvPr id="663" name="Google Shape;663;p36"/>
          <p:cNvSpPr/>
          <p:nvPr/>
        </p:nvSpPr>
        <p:spPr>
          <a:xfrm flipH="1" rot="942118">
            <a:off x="1706196" y="1174293"/>
            <a:ext cx="2141779" cy="3019710"/>
          </a:xfrm>
          <a:custGeom>
            <a:rect b="b" l="l" r="r" t="t"/>
            <a:pathLst>
              <a:path extrusionOk="0" h="4879871" w="3312213">
                <a:moveTo>
                  <a:pt x="3312212" y="0"/>
                </a:moveTo>
                <a:lnTo>
                  <a:pt x="0" y="0"/>
                </a:lnTo>
                <a:lnTo>
                  <a:pt x="0" y="4879871"/>
                </a:lnTo>
                <a:lnTo>
                  <a:pt x="3312212" y="4879871"/>
                </a:lnTo>
                <a:lnTo>
                  <a:pt x="3312212" y="0"/>
                </a:lnTo>
                <a:close/>
              </a:path>
            </a:pathLst>
          </a:custGeom>
          <a:blipFill rotWithShape="1">
            <a:blip r:embed="rId5">
              <a:alphaModFix/>
            </a:blip>
            <a:stretch>
              <a:fillRect b="0" l="0" r="0" t="0"/>
            </a:stretch>
          </a:blipFill>
          <a:ln>
            <a:noFill/>
          </a:ln>
        </p:spPr>
      </p:sp>
      <p:pic>
        <p:nvPicPr>
          <p:cNvPr id="664" name="Google Shape;664;p36"/>
          <p:cNvPicPr preferRelativeResize="0"/>
          <p:nvPr/>
        </p:nvPicPr>
        <p:blipFill>
          <a:blip r:embed="rId6">
            <a:alphaModFix/>
          </a:blip>
          <a:stretch>
            <a:fillRect/>
          </a:stretch>
        </p:blipFill>
        <p:spPr>
          <a:xfrm>
            <a:off x="12720450" y="-4"/>
            <a:ext cx="4385950" cy="4016207"/>
          </a:xfrm>
          <a:prstGeom prst="rect">
            <a:avLst/>
          </a:prstGeom>
          <a:noFill/>
          <a:ln>
            <a:noFill/>
          </a:ln>
        </p:spPr>
      </p:pic>
      <p:sp>
        <p:nvSpPr>
          <p:cNvPr id="665" name="Google Shape;665;p36"/>
          <p:cNvSpPr/>
          <p:nvPr/>
        </p:nvSpPr>
        <p:spPr>
          <a:xfrm flipH="1">
            <a:off x="12251676" y="6805301"/>
            <a:ext cx="5781601" cy="3481706"/>
          </a:xfrm>
          <a:custGeom>
            <a:rect b="b" l="l" r="r" t="t"/>
            <a:pathLst>
              <a:path extrusionOk="0" h="2763259" w="4473192">
                <a:moveTo>
                  <a:pt x="4473192" y="0"/>
                </a:moveTo>
                <a:lnTo>
                  <a:pt x="0" y="0"/>
                </a:lnTo>
                <a:lnTo>
                  <a:pt x="0" y="2763259"/>
                </a:lnTo>
                <a:lnTo>
                  <a:pt x="4473192" y="2763259"/>
                </a:lnTo>
                <a:lnTo>
                  <a:pt x="4473192" y="0"/>
                </a:lnTo>
                <a:close/>
              </a:path>
            </a:pathLst>
          </a:custGeom>
          <a:blipFill rotWithShape="1">
            <a:blip r:embed="rId7">
              <a:alphaModFix/>
            </a:blip>
            <a:stretch>
              <a:fillRect b="-77708" l="0" r="0" t="0"/>
            </a:stretch>
          </a:blipFill>
          <a:ln>
            <a:noFill/>
          </a:ln>
        </p:spPr>
      </p:sp>
      <p:sp>
        <p:nvSpPr>
          <p:cNvPr id="666" name="Google Shape;666;p36"/>
          <p:cNvSpPr/>
          <p:nvPr/>
        </p:nvSpPr>
        <p:spPr>
          <a:xfrm>
            <a:off x="2040742" y="7412829"/>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670" name="Shape 670"/>
        <p:cNvGrpSpPr/>
        <p:nvPr/>
      </p:nvGrpSpPr>
      <p:grpSpPr>
        <a:xfrm>
          <a:off x="0" y="0"/>
          <a:ext cx="0" cy="0"/>
          <a:chOff x="0" y="0"/>
          <a:chExt cx="0" cy="0"/>
        </a:xfrm>
      </p:grpSpPr>
      <p:pic>
        <p:nvPicPr>
          <p:cNvPr id="671" name="Google Shape;671;p37"/>
          <p:cNvPicPr preferRelativeResize="0"/>
          <p:nvPr/>
        </p:nvPicPr>
        <p:blipFill>
          <a:blip r:embed="rId3">
            <a:alphaModFix/>
          </a:blip>
          <a:stretch>
            <a:fillRect/>
          </a:stretch>
        </p:blipFill>
        <p:spPr>
          <a:xfrm>
            <a:off x="658158" y="519523"/>
            <a:ext cx="16971684" cy="9281376"/>
          </a:xfrm>
          <a:prstGeom prst="rect">
            <a:avLst/>
          </a:prstGeom>
          <a:noFill/>
          <a:ln>
            <a:noFill/>
          </a:ln>
        </p:spPr>
      </p:pic>
      <p:pic>
        <p:nvPicPr>
          <p:cNvPr id="672" name="Google Shape;672;p37"/>
          <p:cNvPicPr preferRelativeResize="0"/>
          <p:nvPr/>
        </p:nvPicPr>
        <p:blipFill>
          <a:blip r:embed="rId4">
            <a:alphaModFix/>
          </a:blip>
          <a:stretch>
            <a:fillRect/>
          </a:stretch>
        </p:blipFill>
        <p:spPr>
          <a:xfrm>
            <a:off x="13098521" y="1889850"/>
            <a:ext cx="2047625" cy="2426815"/>
          </a:xfrm>
          <a:prstGeom prst="rect">
            <a:avLst/>
          </a:prstGeom>
          <a:noFill/>
          <a:ln>
            <a:noFill/>
          </a:ln>
        </p:spPr>
      </p:pic>
      <p:pic>
        <p:nvPicPr>
          <p:cNvPr id="673" name="Google Shape;673;p37"/>
          <p:cNvPicPr preferRelativeResize="0"/>
          <p:nvPr/>
        </p:nvPicPr>
        <p:blipFill>
          <a:blip r:embed="rId5">
            <a:alphaModFix/>
          </a:blip>
          <a:stretch>
            <a:fillRect/>
          </a:stretch>
        </p:blipFill>
        <p:spPr>
          <a:xfrm>
            <a:off x="3009800" y="1750740"/>
            <a:ext cx="2299350" cy="2701434"/>
          </a:xfrm>
          <a:prstGeom prst="rect">
            <a:avLst/>
          </a:prstGeom>
          <a:noFill/>
          <a:ln>
            <a:noFill/>
          </a:ln>
        </p:spPr>
      </p:pic>
      <p:sp>
        <p:nvSpPr>
          <p:cNvPr id="674" name="Google Shape;674;p37"/>
          <p:cNvSpPr/>
          <p:nvPr/>
        </p:nvSpPr>
        <p:spPr>
          <a:xfrm>
            <a:off x="8213633" y="1715431"/>
            <a:ext cx="1860733" cy="2772042"/>
          </a:xfrm>
          <a:custGeom>
            <a:rect b="b" l="l" r="r" t="t"/>
            <a:pathLst>
              <a:path extrusionOk="0" h="2772042" w="1860733">
                <a:moveTo>
                  <a:pt x="0" y="0"/>
                </a:moveTo>
                <a:lnTo>
                  <a:pt x="1860734" y="0"/>
                </a:lnTo>
                <a:lnTo>
                  <a:pt x="1860734" y="2772043"/>
                </a:lnTo>
                <a:lnTo>
                  <a:pt x="0" y="2772043"/>
                </a:lnTo>
                <a:lnTo>
                  <a:pt x="0" y="0"/>
                </a:lnTo>
                <a:close/>
              </a:path>
            </a:pathLst>
          </a:custGeom>
          <a:blipFill rotWithShape="1">
            <a:blip r:embed="rId6">
              <a:alphaModFix/>
            </a:blip>
            <a:stretch>
              <a:fillRect b="0" l="0" r="0" t="0"/>
            </a:stretch>
          </a:blipFill>
          <a:ln>
            <a:noFill/>
          </a:ln>
        </p:spPr>
      </p:sp>
      <p:sp>
        <p:nvSpPr>
          <p:cNvPr id="675" name="Google Shape;675;p37"/>
          <p:cNvSpPr txBox="1"/>
          <p:nvPr/>
        </p:nvSpPr>
        <p:spPr>
          <a:xfrm>
            <a:off x="4159482" y="4614081"/>
            <a:ext cx="9969000" cy="1928100"/>
          </a:xfrm>
          <a:prstGeom prst="rect">
            <a:avLst/>
          </a:prstGeom>
          <a:noFill/>
          <a:ln>
            <a:noFill/>
          </a:ln>
        </p:spPr>
        <p:txBody>
          <a:bodyPr anchorCtr="0" anchor="t" bIns="0" lIns="0" spcFirstLastPara="1" rIns="0" wrap="square" tIns="0">
            <a:spAutoFit/>
          </a:bodyPr>
          <a:lstStyle/>
          <a:p>
            <a:pPr indent="0" lvl="0" marL="0" marR="0" rtl="0" algn="ctr">
              <a:lnSpc>
                <a:spcPct val="151001"/>
              </a:lnSpc>
              <a:spcBef>
                <a:spcPts val="0"/>
              </a:spcBef>
              <a:spcAft>
                <a:spcPts val="0"/>
              </a:spcAft>
              <a:buNone/>
            </a:pPr>
            <a:r>
              <a:rPr b="1" lang="en-US" sz="12527">
                <a:latin typeface="Dosis"/>
                <a:ea typeface="Dosis"/>
                <a:cs typeface="Dosis"/>
                <a:sym typeface="Dosis"/>
              </a:rPr>
              <a:t>Gracias</a:t>
            </a:r>
            <a:endParaRPr sz="2200">
              <a:latin typeface="Dosis"/>
              <a:ea typeface="Dosis"/>
              <a:cs typeface="Dosis"/>
              <a:sym typeface="Dosis"/>
            </a:endParaRPr>
          </a:p>
        </p:txBody>
      </p:sp>
      <p:pic>
        <p:nvPicPr>
          <p:cNvPr id="676" name="Google Shape;676;p37"/>
          <p:cNvPicPr preferRelativeResize="0"/>
          <p:nvPr/>
        </p:nvPicPr>
        <p:blipFill>
          <a:blip r:embed="rId7">
            <a:alphaModFix/>
          </a:blip>
          <a:stretch>
            <a:fillRect/>
          </a:stretch>
        </p:blipFill>
        <p:spPr>
          <a:xfrm>
            <a:off x="142725" y="5630725"/>
            <a:ext cx="5011966" cy="6841075"/>
          </a:xfrm>
          <a:prstGeom prst="rect">
            <a:avLst/>
          </a:prstGeom>
          <a:noFill/>
          <a:ln>
            <a:noFill/>
          </a:ln>
        </p:spPr>
      </p:pic>
      <p:pic>
        <p:nvPicPr>
          <p:cNvPr id="677" name="Google Shape;677;p37"/>
          <p:cNvPicPr preferRelativeResize="0"/>
          <p:nvPr/>
        </p:nvPicPr>
        <p:blipFill>
          <a:blip r:embed="rId8">
            <a:alphaModFix/>
          </a:blip>
          <a:stretch>
            <a:fillRect/>
          </a:stretch>
        </p:blipFill>
        <p:spPr>
          <a:xfrm>
            <a:off x="13785251" y="5441200"/>
            <a:ext cx="3705026" cy="5471249"/>
          </a:xfrm>
          <a:prstGeom prst="rect">
            <a:avLst/>
          </a:prstGeom>
          <a:noFill/>
          <a:ln>
            <a:noFill/>
          </a:ln>
        </p:spPr>
      </p:pic>
      <p:sp>
        <p:nvSpPr>
          <p:cNvPr id="678" name="Google Shape;678;p37"/>
          <p:cNvSpPr/>
          <p:nvPr/>
        </p:nvSpPr>
        <p:spPr>
          <a:xfrm>
            <a:off x="6163787" y="6542174"/>
            <a:ext cx="5483930" cy="214117"/>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FEBDB"/>
        </a:solidFill>
      </p:bgPr>
    </p:bg>
    <p:spTree>
      <p:nvGrpSpPr>
        <p:cNvPr id="682" name="Shape 682"/>
        <p:cNvGrpSpPr/>
        <p:nvPr/>
      </p:nvGrpSpPr>
      <p:grpSpPr>
        <a:xfrm>
          <a:off x="0" y="0"/>
          <a:ext cx="0" cy="0"/>
          <a:chOff x="0" y="0"/>
          <a:chExt cx="0" cy="0"/>
        </a:xfrm>
      </p:grpSpPr>
      <p:sp>
        <p:nvSpPr>
          <p:cNvPr id="683" name="Google Shape;683;p38"/>
          <p:cNvSpPr/>
          <p:nvPr/>
        </p:nvSpPr>
        <p:spPr>
          <a:xfrm>
            <a:off x="3060067" y="7087356"/>
            <a:ext cx="1254089" cy="1820818"/>
          </a:xfrm>
          <a:custGeom>
            <a:rect b="b" l="l" r="r" t="t"/>
            <a:pathLst>
              <a:path extrusionOk="0" h="1820818" w="1254089">
                <a:moveTo>
                  <a:pt x="0" y="0"/>
                </a:moveTo>
                <a:lnTo>
                  <a:pt x="1254088" y="0"/>
                </a:lnTo>
                <a:lnTo>
                  <a:pt x="1254088" y="1820819"/>
                </a:lnTo>
                <a:lnTo>
                  <a:pt x="0" y="1820819"/>
                </a:lnTo>
                <a:lnTo>
                  <a:pt x="0" y="0"/>
                </a:lnTo>
                <a:close/>
              </a:path>
            </a:pathLst>
          </a:custGeom>
          <a:blipFill rotWithShape="1">
            <a:blip r:embed="rId3">
              <a:alphaModFix/>
            </a:blip>
            <a:stretch>
              <a:fillRect b="0" l="0" r="0" t="0"/>
            </a:stretch>
          </a:blipFill>
          <a:ln>
            <a:noFill/>
          </a:ln>
        </p:spPr>
      </p:sp>
      <p:sp>
        <p:nvSpPr>
          <p:cNvPr id="684" name="Google Shape;684;p38"/>
          <p:cNvSpPr/>
          <p:nvPr/>
        </p:nvSpPr>
        <p:spPr>
          <a:xfrm>
            <a:off x="4517214" y="7220489"/>
            <a:ext cx="1498201" cy="1554553"/>
          </a:xfrm>
          <a:custGeom>
            <a:rect b="b" l="l" r="r" t="t"/>
            <a:pathLst>
              <a:path extrusionOk="0" h="1554553" w="1498201">
                <a:moveTo>
                  <a:pt x="0" y="0"/>
                </a:moveTo>
                <a:lnTo>
                  <a:pt x="1498201" y="0"/>
                </a:lnTo>
                <a:lnTo>
                  <a:pt x="1498201" y="1554553"/>
                </a:lnTo>
                <a:lnTo>
                  <a:pt x="0" y="1554553"/>
                </a:lnTo>
                <a:lnTo>
                  <a:pt x="0" y="0"/>
                </a:lnTo>
                <a:close/>
              </a:path>
            </a:pathLst>
          </a:custGeom>
          <a:blipFill rotWithShape="1">
            <a:blip r:embed="rId4">
              <a:alphaModFix/>
            </a:blip>
            <a:stretch>
              <a:fillRect b="0" l="0" r="0" t="0"/>
            </a:stretch>
          </a:blipFill>
          <a:ln>
            <a:noFill/>
          </a:ln>
        </p:spPr>
      </p:sp>
      <p:sp>
        <p:nvSpPr>
          <p:cNvPr id="685" name="Google Shape;685;p38"/>
          <p:cNvSpPr/>
          <p:nvPr/>
        </p:nvSpPr>
        <p:spPr>
          <a:xfrm>
            <a:off x="2076725" y="7276950"/>
            <a:ext cx="780283" cy="1441631"/>
          </a:xfrm>
          <a:custGeom>
            <a:rect b="b" l="l" r="r" t="t"/>
            <a:pathLst>
              <a:path extrusionOk="0" h="1441631" w="780283">
                <a:moveTo>
                  <a:pt x="0" y="0"/>
                </a:moveTo>
                <a:lnTo>
                  <a:pt x="780283" y="0"/>
                </a:lnTo>
                <a:lnTo>
                  <a:pt x="780283" y="1441631"/>
                </a:lnTo>
                <a:lnTo>
                  <a:pt x="0" y="1441631"/>
                </a:lnTo>
                <a:lnTo>
                  <a:pt x="0" y="0"/>
                </a:lnTo>
                <a:close/>
              </a:path>
            </a:pathLst>
          </a:custGeom>
          <a:blipFill rotWithShape="1">
            <a:blip r:embed="rId5">
              <a:alphaModFix/>
            </a:blip>
            <a:stretch>
              <a:fillRect b="0" l="0" r="0" t="0"/>
            </a:stretch>
          </a:blipFill>
          <a:ln>
            <a:noFill/>
          </a:ln>
        </p:spPr>
      </p:sp>
      <p:sp>
        <p:nvSpPr>
          <p:cNvPr id="686" name="Google Shape;686;p38"/>
          <p:cNvSpPr/>
          <p:nvPr/>
        </p:nvSpPr>
        <p:spPr>
          <a:xfrm>
            <a:off x="12445474" y="7070177"/>
            <a:ext cx="1467909" cy="1855177"/>
          </a:xfrm>
          <a:custGeom>
            <a:rect b="b" l="l" r="r" t="t"/>
            <a:pathLst>
              <a:path extrusionOk="0" h="1855177" w="1467909">
                <a:moveTo>
                  <a:pt x="0" y="0"/>
                </a:moveTo>
                <a:lnTo>
                  <a:pt x="1467908" y="0"/>
                </a:lnTo>
                <a:lnTo>
                  <a:pt x="1467908" y="1855177"/>
                </a:lnTo>
                <a:lnTo>
                  <a:pt x="0" y="1855177"/>
                </a:lnTo>
                <a:lnTo>
                  <a:pt x="0" y="0"/>
                </a:lnTo>
                <a:close/>
              </a:path>
            </a:pathLst>
          </a:custGeom>
          <a:blipFill rotWithShape="1">
            <a:blip r:embed="rId6">
              <a:alphaModFix/>
            </a:blip>
            <a:stretch>
              <a:fillRect b="0" l="0" r="0" t="0"/>
            </a:stretch>
          </a:blipFill>
          <a:ln>
            <a:noFill/>
          </a:ln>
        </p:spPr>
      </p:sp>
      <p:sp>
        <p:nvSpPr>
          <p:cNvPr id="687" name="Google Shape;687;p38"/>
          <p:cNvSpPr/>
          <p:nvPr/>
        </p:nvSpPr>
        <p:spPr>
          <a:xfrm>
            <a:off x="8192597" y="7491111"/>
            <a:ext cx="1911906" cy="1013310"/>
          </a:xfrm>
          <a:custGeom>
            <a:rect b="b" l="l" r="r" t="t"/>
            <a:pathLst>
              <a:path extrusionOk="0" h="1013310" w="1911906">
                <a:moveTo>
                  <a:pt x="0" y="0"/>
                </a:moveTo>
                <a:lnTo>
                  <a:pt x="1911906" y="0"/>
                </a:lnTo>
                <a:lnTo>
                  <a:pt x="1911906" y="1013309"/>
                </a:lnTo>
                <a:lnTo>
                  <a:pt x="0" y="1013309"/>
                </a:lnTo>
                <a:lnTo>
                  <a:pt x="0" y="0"/>
                </a:lnTo>
                <a:close/>
              </a:path>
            </a:pathLst>
          </a:custGeom>
          <a:blipFill rotWithShape="1">
            <a:blip r:embed="rId7">
              <a:alphaModFix/>
            </a:blip>
            <a:stretch>
              <a:fillRect b="0" l="0" r="0" t="0"/>
            </a:stretch>
          </a:blipFill>
          <a:ln>
            <a:noFill/>
          </a:ln>
        </p:spPr>
      </p:sp>
      <p:sp>
        <p:nvSpPr>
          <p:cNvPr id="688" name="Google Shape;688;p38"/>
          <p:cNvSpPr/>
          <p:nvPr/>
        </p:nvSpPr>
        <p:spPr>
          <a:xfrm>
            <a:off x="14116441" y="7464471"/>
            <a:ext cx="1846906" cy="1066588"/>
          </a:xfrm>
          <a:custGeom>
            <a:rect b="b" l="l" r="r" t="t"/>
            <a:pathLst>
              <a:path extrusionOk="0" h="1066588" w="1846906">
                <a:moveTo>
                  <a:pt x="0" y="0"/>
                </a:moveTo>
                <a:lnTo>
                  <a:pt x="1846906" y="0"/>
                </a:lnTo>
                <a:lnTo>
                  <a:pt x="1846906" y="1066588"/>
                </a:lnTo>
                <a:lnTo>
                  <a:pt x="0" y="1066588"/>
                </a:lnTo>
                <a:lnTo>
                  <a:pt x="0" y="0"/>
                </a:lnTo>
                <a:close/>
              </a:path>
            </a:pathLst>
          </a:custGeom>
          <a:blipFill rotWithShape="1">
            <a:blip r:embed="rId8">
              <a:alphaModFix/>
            </a:blip>
            <a:stretch>
              <a:fillRect b="0" l="0" r="0" t="0"/>
            </a:stretch>
          </a:blipFill>
          <a:ln>
            <a:noFill/>
          </a:ln>
        </p:spPr>
      </p:sp>
      <p:sp>
        <p:nvSpPr>
          <p:cNvPr id="689" name="Google Shape;689;p38"/>
          <p:cNvSpPr/>
          <p:nvPr/>
        </p:nvSpPr>
        <p:spPr>
          <a:xfrm>
            <a:off x="872932" y="7306412"/>
            <a:ext cx="1000734" cy="1382707"/>
          </a:xfrm>
          <a:custGeom>
            <a:rect b="b" l="l" r="r" t="t"/>
            <a:pathLst>
              <a:path extrusionOk="0" h="1382707" w="1000734">
                <a:moveTo>
                  <a:pt x="0" y="0"/>
                </a:moveTo>
                <a:lnTo>
                  <a:pt x="1000735" y="0"/>
                </a:lnTo>
                <a:lnTo>
                  <a:pt x="1000735" y="1382707"/>
                </a:lnTo>
                <a:lnTo>
                  <a:pt x="0" y="1382707"/>
                </a:lnTo>
                <a:lnTo>
                  <a:pt x="0" y="0"/>
                </a:lnTo>
                <a:close/>
              </a:path>
            </a:pathLst>
          </a:custGeom>
          <a:blipFill rotWithShape="1">
            <a:blip r:embed="rId9">
              <a:alphaModFix/>
            </a:blip>
            <a:stretch>
              <a:fillRect b="0" l="0" r="0" t="0"/>
            </a:stretch>
          </a:blipFill>
          <a:ln>
            <a:noFill/>
          </a:ln>
        </p:spPr>
      </p:sp>
      <p:sp>
        <p:nvSpPr>
          <p:cNvPr id="690" name="Google Shape;690;p38"/>
          <p:cNvSpPr/>
          <p:nvPr/>
        </p:nvSpPr>
        <p:spPr>
          <a:xfrm>
            <a:off x="6218474" y="7267201"/>
            <a:ext cx="1771065" cy="1461129"/>
          </a:xfrm>
          <a:custGeom>
            <a:rect b="b" l="l" r="r" t="t"/>
            <a:pathLst>
              <a:path extrusionOk="0" h="1461129" w="1771065">
                <a:moveTo>
                  <a:pt x="0" y="0"/>
                </a:moveTo>
                <a:lnTo>
                  <a:pt x="1771065" y="0"/>
                </a:lnTo>
                <a:lnTo>
                  <a:pt x="1771065" y="1461129"/>
                </a:lnTo>
                <a:lnTo>
                  <a:pt x="0" y="1461129"/>
                </a:lnTo>
                <a:lnTo>
                  <a:pt x="0" y="0"/>
                </a:lnTo>
                <a:close/>
              </a:path>
            </a:pathLst>
          </a:custGeom>
          <a:blipFill rotWithShape="1">
            <a:blip r:embed="rId10">
              <a:alphaModFix/>
            </a:blip>
            <a:stretch>
              <a:fillRect b="0" l="0" r="0" t="0"/>
            </a:stretch>
          </a:blipFill>
          <a:ln>
            <a:noFill/>
          </a:ln>
        </p:spPr>
      </p:sp>
      <p:sp>
        <p:nvSpPr>
          <p:cNvPr id="691" name="Google Shape;691;p38"/>
          <p:cNvSpPr/>
          <p:nvPr/>
        </p:nvSpPr>
        <p:spPr>
          <a:xfrm>
            <a:off x="10307561" y="7464471"/>
            <a:ext cx="1934854" cy="1066588"/>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11">
              <a:alphaModFix/>
            </a:blip>
            <a:stretch>
              <a:fillRect b="0" l="0" r="0" t="0"/>
            </a:stretch>
          </a:blipFill>
          <a:ln>
            <a:noFill/>
          </a:ln>
        </p:spPr>
      </p:sp>
      <p:sp>
        <p:nvSpPr>
          <p:cNvPr id="692" name="Google Shape;692;p38"/>
          <p:cNvSpPr/>
          <p:nvPr/>
        </p:nvSpPr>
        <p:spPr>
          <a:xfrm>
            <a:off x="16166405" y="7220489"/>
            <a:ext cx="1185347" cy="1554553"/>
          </a:xfrm>
          <a:custGeom>
            <a:rect b="b" l="l" r="r" t="t"/>
            <a:pathLst>
              <a:path extrusionOk="0" h="1554553" w="1185347">
                <a:moveTo>
                  <a:pt x="0" y="0"/>
                </a:moveTo>
                <a:lnTo>
                  <a:pt x="1185347" y="0"/>
                </a:lnTo>
                <a:lnTo>
                  <a:pt x="1185347" y="1554553"/>
                </a:lnTo>
                <a:lnTo>
                  <a:pt x="0" y="1554553"/>
                </a:lnTo>
                <a:lnTo>
                  <a:pt x="0" y="0"/>
                </a:lnTo>
                <a:close/>
              </a:path>
            </a:pathLst>
          </a:custGeom>
          <a:blipFill rotWithShape="1">
            <a:blip r:embed="rId12">
              <a:alphaModFix/>
            </a:blip>
            <a:stretch>
              <a:fillRect b="0" l="0" r="0" t="0"/>
            </a:stretch>
          </a:blipFill>
          <a:ln>
            <a:noFill/>
          </a:ln>
        </p:spPr>
      </p:sp>
      <p:sp>
        <p:nvSpPr>
          <p:cNvPr id="693" name="Google Shape;693;p38"/>
          <p:cNvSpPr/>
          <p:nvPr/>
        </p:nvSpPr>
        <p:spPr>
          <a:xfrm>
            <a:off x="11886044" y="5046434"/>
            <a:ext cx="2812272"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13">
              <a:alphaModFix/>
            </a:blip>
            <a:stretch>
              <a:fillRect b="0" l="0" r="0" t="0"/>
            </a:stretch>
          </a:blipFill>
          <a:ln>
            <a:noFill/>
          </a:ln>
        </p:spPr>
      </p:sp>
      <p:sp>
        <p:nvSpPr>
          <p:cNvPr id="694" name="Google Shape;694;p38"/>
          <p:cNvSpPr/>
          <p:nvPr/>
        </p:nvSpPr>
        <p:spPr>
          <a:xfrm>
            <a:off x="15128799" y="5035438"/>
            <a:ext cx="2354375" cy="149824"/>
          </a:xfrm>
          <a:custGeom>
            <a:rect b="b" l="l" r="r" t="t"/>
            <a:pathLst>
              <a:path extrusionOk="0" h="149824" w="2354375">
                <a:moveTo>
                  <a:pt x="0" y="0"/>
                </a:moveTo>
                <a:lnTo>
                  <a:pt x="2354375" y="0"/>
                </a:lnTo>
                <a:lnTo>
                  <a:pt x="2354375" y="149824"/>
                </a:lnTo>
                <a:lnTo>
                  <a:pt x="0" y="149824"/>
                </a:lnTo>
                <a:lnTo>
                  <a:pt x="0" y="0"/>
                </a:lnTo>
                <a:close/>
              </a:path>
            </a:pathLst>
          </a:custGeom>
          <a:blipFill rotWithShape="1">
            <a:blip r:embed="rId14">
              <a:alphaModFix/>
            </a:blip>
            <a:stretch>
              <a:fillRect b="0" l="0" r="0" t="0"/>
            </a:stretch>
          </a:blipFill>
          <a:ln>
            <a:noFill/>
          </a:ln>
        </p:spPr>
      </p:sp>
      <p:sp>
        <p:nvSpPr>
          <p:cNvPr id="695" name="Google Shape;695;p38"/>
          <p:cNvSpPr/>
          <p:nvPr/>
        </p:nvSpPr>
        <p:spPr>
          <a:xfrm>
            <a:off x="7509792" y="4313704"/>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15">
              <a:alphaModFix/>
            </a:blip>
            <a:stretch>
              <a:fillRect b="0" l="0" r="0" t="0"/>
            </a:stretch>
          </a:blipFill>
          <a:ln>
            <a:noFill/>
          </a:ln>
        </p:spPr>
      </p:sp>
      <p:sp>
        <p:nvSpPr>
          <p:cNvPr id="696" name="Google Shape;696;p38"/>
          <p:cNvSpPr/>
          <p:nvPr/>
        </p:nvSpPr>
        <p:spPr>
          <a:xfrm>
            <a:off x="8258678" y="1106522"/>
            <a:ext cx="1447015" cy="1794747"/>
          </a:xfrm>
          <a:custGeom>
            <a:rect b="b" l="l" r="r" t="t"/>
            <a:pathLst>
              <a:path extrusionOk="0" h="1794747" w="1447015">
                <a:moveTo>
                  <a:pt x="0" y="0"/>
                </a:moveTo>
                <a:lnTo>
                  <a:pt x="1447016" y="0"/>
                </a:lnTo>
                <a:lnTo>
                  <a:pt x="1447016" y="1794748"/>
                </a:lnTo>
                <a:lnTo>
                  <a:pt x="0" y="1794748"/>
                </a:lnTo>
                <a:lnTo>
                  <a:pt x="0" y="0"/>
                </a:lnTo>
                <a:close/>
              </a:path>
            </a:pathLst>
          </a:custGeom>
          <a:blipFill rotWithShape="1">
            <a:blip r:embed="rId16">
              <a:alphaModFix/>
            </a:blip>
            <a:stretch>
              <a:fillRect b="0" l="0" r="0" t="0"/>
            </a:stretch>
          </a:blipFill>
          <a:ln>
            <a:noFill/>
          </a:ln>
        </p:spPr>
      </p:sp>
      <p:sp>
        <p:nvSpPr>
          <p:cNvPr id="697" name="Google Shape;697;p38"/>
          <p:cNvSpPr/>
          <p:nvPr/>
        </p:nvSpPr>
        <p:spPr>
          <a:xfrm>
            <a:off x="713503" y="4160192"/>
            <a:ext cx="1867060" cy="1900315"/>
          </a:xfrm>
          <a:custGeom>
            <a:rect b="b" l="l" r="r" t="t"/>
            <a:pathLst>
              <a:path extrusionOk="0" h="1900315" w="1867060">
                <a:moveTo>
                  <a:pt x="0" y="0"/>
                </a:moveTo>
                <a:lnTo>
                  <a:pt x="1867060" y="0"/>
                </a:lnTo>
                <a:lnTo>
                  <a:pt x="1867060" y="1900315"/>
                </a:lnTo>
                <a:lnTo>
                  <a:pt x="0" y="1900315"/>
                </a:lnTo>
                <a:lnTo>
                  <a:pt x="0" y="0"/>
                </a:lnTo>
                <a:close/>
              </a:path>
            </a:pathLst>
          </a:custGeom>
          <a:blipFill rotWithShape="1">
            <a:blip r:embed="rId17">
              <a:alphaModFix/>
            </a:blip>
            <a:stretch>
              <a:fillRect b="0" l="0" r="0" t="0"/>
            </a:stretch>
          </a:blipFill>
          <a:ln>
            <a:noFill/>
          </a:ln>
        </p:spPr>
      </p:sp>
      <p:sp>
        <p:nvSpPr>
          <p:cNvPr id="698" name="Google Shape;698;p38"/>
          <p:cNvSpPr/>
          <p:nvPr/>
        </p:nvSpPr>
        <p:spPr>
          <a:xfrm>
            <a:off x="5990283" y="1189215"/>
            <a:ext cx="1105929" cy="1629361"/>
          </a:xfrm>
          <a:custGeom>
            <a:rect b="b" l="l" r="r" t="t"/>
            <a:pathLst>
              <a:path extrusionOk="0" h="1629361" w="1105929">
                <a:moveTo>
                  <a:pt x="0" y="0"/>
                </a:moveTo>
                <a:lnTo>
                  <a:pt x="1105929" y="0"/>
                </a:lnTo>
                <a:lnTo>
                  <a:pt x="1105929" y="1629361"/>
                </a:lnTo>
                <a:lnTo>
                  <a:pt x="0" y="1629361"/>
                </a:lnTo>
                <a:lnTo>
                  <a:pt x="0" y="0"/>
                </a:lnTo>
                <a:close/>
              </a:path>
            </a:pathLst>
          </a:custGeom>
          <a:blipFill rotWithShape="1">
            <a:blip r:embed="rId18">
              <a:alphaModFix/>
            </a:blip>
            <a:stretch>
              <a:fillRect b="0" l="0" r="0" t="0"/>
            </a:stretch>
          </a:blipFill>
          <a:ln>
            <a:noFill/>
          </a:ln>
        </p:spPr>
      </p:sp>
      <p:sp>
        <p:nvSpPr>
          <p:cNvPr id="699" name="Google Shape;699;p38"/>
          <p:cNvSpPr/>
          <p:nvPr/>
        </p:nvSpPr>
        <p:spPr>
          <a:xfrm>
            <a:off x="10345243" y="4281754"/>
            <a:ext cx="1110318" cy="1657191"/>
          </a:xfrm>
          <a:custGeom>
            <a:rect b="b" l="l" r="r" t="t"/>
            <a:pathLst>
              <a:path extrusionOk="0" h="1657191" w="1110318">
                <a:moveTo>
                  <a:pt x="0" y="0"/>
                </a:moveTo>
                <a:lnTo>
                  <a:pt x="1110318" y="0"/>
                </a:lnTo>
                <a:lnTo>
                  <a:pt x="1110318" y="1657191"/>
                </a:lnTo>
                <a:lnTo>
                  <a:pt x="0" y="1657191"/>
                </a:lnTo>
                <a:lnTo>
                  <a:pt x="0" y="0"/>
                </a:lnTo>
                <a:close/>
              </a:path>
            </a:pathLst>
          </a:custGeom>
          <a:blipFill rotWithShape="1">
            <a:blip r:embed="rId19">
              <a:alphaModFix/>
            </a:blip>
            <a:stretch>
              <a:fillRect b="0" l="0" r="0" t="0"/>
            </a:stretch>
          </a:blipFill>
          <a:ln>
            <a:noFill/>
          </a:ln>
        </p:spPr>
      </p:sp>
      <p:sp>
        <p:nvSpPr>
          <p:cNvPr id="700" name="Google Shape;700;p38"/>
          <p:cNvSpPr/>
          <p:nvPr/>
        </p:nvSpPr>
        <p:spPr>
          <a:xfrm>
            <a:off x="3011046" y="4630289"/>
            <a:ext cx="1641234" cy="960122"/>
          </a:xfrm>
          <a:custGeom>
            <a:rect b="b" l="l" r="r" t="t"/>
            <a:pathLst>
              <a:path extrusionOk="0" h="960122" w="1641234">
                <a:moveTo>
                  <a:pt x="0" y="0"/>
                </a:moveTo>
                <a:lnTo>
                  <a:pt x="1641233" y="0"/>
                </a:lnTo>
                <a:lnTo>
                  <a:pt x="1641233" y="960121"/>
                </a:lnTo>
                <a:lnTo>
                  <a:pt x="0" y="960121"/>
                </a:lnTo>
                <a:lnTo>
                  <a:pt x="0" y="0"/>
                </a:lnTo>
                <a:close/>
              </a:path>
            </a:pathLst>
          </a:custGeom>
          <a:blipFill rotWithShape="1">
            <a:blip r:embed="rId20">
              <a:alphaModFix/>
            </a:blip>
            <a:stretch>
              <a:fillRect b="0" l="0" r="0" t="0"/>
            </a:stretch>
          </a:blipFill>
          <a:ln>
            <a:noFill/>
          </a:ln>
        </p:spPr>
      </p:sp>
      <p:sp>
        <p:nvSpPr>
          <p:cNvPr id="701" name="Google Shape;701;p38"/>
          <p:cNvSpPr/>
          <p:nvPr/>
        </p:nvSpPr>
        <p:spPr>
          <a:xfrm>
            <a:off x="1137168" y="1194990"/>
            <a:ext cx="877663" cy="1617811"/>
          </a:xfrm>
          <a:custGeom>
            <a:rect b="b" l="l" r="r" t="t"/>
            <a:pathLst>
              <a:path extrusionOk="0" h="1617811" w="877663">
                <a:moveTo>
                  <a:pt x="0" y="0"/>
                </a:moveTo>
                <a:lnTo>
                  <a:pt x="877663" y="0"/>
                </a:lnTo>
                <a:lnTo>
                  <a:pt x="877663" y="1617812"/>
                </a:lnTo>
                <a:lnTo>
                  <a:pt x="0" y="1617812"/>
                </a:lnTo>
                <a:lnTo>
                  <a:pt x="0" y="0"/>
                </a:lnTo>
                <a:close/>
              </a:path>
            </a:pathLst>
          </a:custGeom>
          <a:blipFill rotWithShape="1">
            <a:blip r:embed="rId21">
              <a:alphaModFix/>
            </a:blip>
            <a:stretch>
              <a:fillRect b="0" l="0" r="0" t="0"/>
            </a:stretch>
          </a:blipFill>
          <a:ln>
            <a:noFill/>
          </a:ln>
        </p:spPr>
      </p:sp>
      <p:sp>
        <p:nvSpPr>
          <p:cNvPr id="702" name="Google Shape;702;p38"/>
          <p:cNvSpPr/>
          <p:nvPr/>
        </p:nvSpPr>
        <p:spPr>
          <a:xfrm>
            <a:off x="5082762" y="4164486"/>
            <a:ext cx="1996547" cy="1891728"/>
          </a:xfrm>
          <a:custGeom>
            <a:rect b="b" l="l" r="r" t="t"/>
            <a:pathLst>
              <a:path extrusionOk="0" h="1891728" w="1996547">
                <a:moveTo>
                  <a:pt x="0" y="0"/>
                </a:moveTo>
                <a:lnTo>
                  <a:pt x="1996547" y="0"/>
                </a:lnTo>
                <a:lnTo>
                  <a:pt x="1996547" y="1891728"/>
                </a:lnTo>
                <a:lnTo>
                  <a:pt x="0" y="1891728"/>
                </a:lnTo>
                <a:lnTo>
                  <a:pt x="0" y="0"/>
                </a:lnTo>
                <a:close/>
              </a:path>
            </a:pathLst>
          </a:custGeom>
          <a:blipFill rotWithShape="1">
            <a:blip r:embed="rId22">
              <a:alphaModFix/>
            </a:blip>
            <a:stretch>
              <a:fillRect b="0" l="0" r="0" t="0"/>
            </a:stretch>
          </a:blipFill>
          <a:ln>
            <a:noFill/>
          </a:ln>
        </p:spPr>
      </p:sp>
      <p:sp>
        <p:nvSpPr>
          <p:cNvPr id="703" name="Google Shape;703;p38"/>
          <p:cNvSpPr/>
          <p:nvPr/>
        </p:nvSpPr>
        <p:spPr>
          <a:xfrm>
            <a:off x="10868160" y="1272901"/>
            <a:ext cx="1827487" cy="1461990"/>
          </a:xfrm>
          <a:custGeom>
            <a:rect b="b" l="l" r="r" t="t"/>
            <a:pathLst>
              <a:path extrusionOk="0" h="1461990" w="1827487">
                <a:moveTo>
                  <a:pt x="0" y="0"/>
                </a:moveTo>
                <a:lnTo>
                  <a:pt x="1827487" y="0"/>
                </a:lnTo>
                <a:lnTo>
                  <a:pt x="1827487" y="1461990"/>
                </a:lnTo>
                <a:lnTo>
                  <a:pt x="0" y="1461990"/>
                </a:lnTo>
                <a:lnTo>
                  <a:pt x="0" y="0"/>
                </a:lnTo>
                <a:close/>
              </a:path>
            </a:pathLst>
          </a:custGeom>
          <a:blipFill rotWithShape="1">
            <a:blip r:embed="rId23">
              <a:alphaModFix/>
            </a:blip>
            <a:stretch>
              <a:fillRect b="0" l="0" r="0" t="0"/>
            </a:stretch>
          </a:blipFill>
          <a:ln>
            <a:noFill/>
          </a:ln>
        </p:spPr>
      </p:sp>
      <p:sp>
        <p:nvSpPr>
          <p:cNvPr id="704" name="Google Shape;704;p38"/>
          <p:cNvSpPr/>
          <p:nvPr/>
        </p:nvSpPr>
        <p:spPr>
          <a:xfrm>
            <a:off x="3177298" y="1028700"/>
            <a:ext cx="1650519" cy="1950392"/>
          </a:xfrm>
          <a:custGeom>
            <a:rect b="b" l="l" r="r" t="t"/>
            <a:pathLst>
              <a:path extrusionOk="0" h="1950392" w="1650519">
                <a:moveTo>
                  <a:pt x="0" y="0"/>
                </a:moveTo>
                <a:lnTo>
                  <a:pt x="1650519" y="0"/>
                </a:lnTo>
                <a:lnTo>
                  <a:pt x="1650519" y="1950392"/>
                </a:lnTo>
                <a:lnTo>
                  <a:pt x="0" y="1950392"/>
                </a:lnTo>
                <a:lnTo>
                  <a:pt x="0" y="0"/>
                </a:lnTo>
                <a:close/>
              </a:path>
            </a:pathLst>
          </a:custGeom>
          <a:blipFill rotWithShape="1">
            <a:blip r:embed="rId24">
              <a:alphaModFix/>
            </a:blip>
            <a:stretch>
              <a:fillRect b="0" l="0" r="0" t="0"/>
            </a:stretch>
          </a:blipFill>
          <a:ln>
            <a:noFill/>
          </a:ln>
        </p:spPr>
      </p:sp>
      <p:sp>
        <p:nvSpPr>
          <p:cNvPr id="705" name="Google Shape;705;p38"/>
          <p:cNvSpPr/>
          <p:nvPr/>
        </p:nvSpPr>
        <p:spPr>
          <a:xfrm>
            <a:off x="13858114" y="1316313"/>
            <a:ext cx="923080" cy="1375166"/>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25">
              <a:alphaModFix/>
            </a:blip>
            <a:stretch>
              <a:fillRect b="0" l="0" r="0" t="0"/>
            </a:stretch>
          </a:blipFill>
          <a:ln>
            <a:noFill/>
          </a:ln>
        </p:spPr>
      </p:sp>
      <p:sp>
        <p:nvSpPr>
          <p:cNvPr id="706" name="Google Shape;706;p38"/>
          <p:cNvSpPr/>
          <p:nvPr/>
        </p:nvSpPr>
        <p:spPr>
          <a:xfrm>
            <a:off x="15943660" y="1052970"/>
            <a:ext cx="1630837" cy="1901851"/>
          </a:xfrm>
          <a:custGeom>
            <a:rect b="b" l="l" r="r" t="t"/>
            <a:pathLst>
              <a:path extrusionOk="0" h="1901851" w="1630837">
                <a:moveTo>
                  <a:pt x="0" y="0"/>
                </a:moveTo>
                <a:lnTo>
                  <a:pt x="1630837" y="0"/>
                </a:lnTo>
                <a:lnTo>
                  <a:pt x="1630837" y="1901851"/>
                </a:lnTo>
                <a:lnTo>
                  <a:pt x="0" y="1901851"/>
                </a:lnTo>
                <a:lnTo>
                  <a:pt x="0" y="0"/>
                </a:lnTo>
                <a:close/>
              </a:path>
            </a:pathLst>
          </a:custGeom>
          <a:blipFill rotWithShape="1">
            <a:blip r:embed="rId26">
              <a:alphaModFix/>
            </a:blip>
            <a:stretch>
              <a:fillRect b="0" l="0" r="0" t="0"/>
            </a:stretch>
          </a:blipFill>
          <a:ln>
            <a:noFill/>
          </a:ln>
        </p:spPr>
      </p:sp>
      <p:sp>
        <p:nvSpPr>
          <p:cNvPr id="707" name="Google Shape;707;p38"/>
          <p:cNvSpPr/>
          <p:nvPr/>
        </p:nvSpPr>
        <p:spPr>
          <a:xfrm>
            <a:off x="14010514" y="1468713"/>
            <a:ext cx="923080" cy="1375166"/>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25">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119" name="Shape 119"/>
        <p:cNvGrpSpPr/>
        <p:nvPr/>
      </p:nvGrpSpPr>
      <p:grpSpPr>
        <a:xfrm>
          <a:off x="0" y="0"/>
          <a:ext cx="0" cy="0"/>
          <a:chOff x="0" y="0"/>
          <a:chExt cx="0" cy="0"/>
        </a:xfrm>
      </p:grpSpPr>
      <p:pic>
        <p:nvPicPr>
          <p:cNvPr id="120" name="Google Shape;120;p15"/>
          <p:cNvPicPr preferRelativeResize="0"/>
          <p:nvPr/>
        </p:nvPicPr>
        <p:blipFill>
          <a:blip r:embed="rId3">
            <a:alphaModFix/>
          </a:blip>
          <a:stretch>
            <a:fillRect/>
          </a:stretch>
        </p:blipFill>
        <p:spPr>
          <a:xfrm>
            <a:off x="734383" y="464188"/>
            <a:ext cx="16971684" cy="9281376"/>
          </a:xfrm>
          <a:prstGeom prst="rect">
            <a:avLst/>
          </a:prstGeom>
          <a:noFill/>
          <a:ln>
            <a:noFill/>
          </a:ln>
        </p:spPr>
      </p:pic>
      <p:grpSp>
        <p:nvGrpSpPr>
          <p:cNvPr id="121" name="Google Shape;121;p15"/>
          <p:cNvGrpSpPr/>
          <p:nvPr/>
        </p:nvGrpSpPr>
        <p:grpSpPr>
          <a:xfrm>
            <a:off x="4237025" y="1518025"/>
            <a:ext cx="9813976" cy="625801"/>
            <a:chOff x="0" y="-19050"/>
            <a:chExt cx="2414797" cy="208018"/>
          </a:xfrm>
        </p:grpSpPr>
        <p:sp>
          <p:nvSpPr>
            <p:cNvPr id="122" name="Google Shape;122;p15"/>
            <p:cNvSpPr/>
            <p:nvPr/>
          </p:nvSpPr>
          <p:spPr>
            <a:xfrm>
              <a:off x="0" y="0"/>
              <a:ext cx="2414797" cy="188968"/>
            </a:xfrm>
            <a:custGeom>
              <a:rect b="b" l="l" r="r" t="t"/>
              <a:pathLst>
                <a:path extrusionOk="0" h="188968" w="2414797">
                  <a:moveTo>
                    <a:pt x="37278" y="0"/>
                  </a:moveTo>
                  <a:lnTo>
                    <a:pt x="2377519" y="0"/>
                  </a:lnTo>
                  <a:cubicBezTo>
                    <a:pt x="2398107" y="0"/>
                    <a:pt x="2414797" y="16690"/>
                    <a:pt x="2414797" y="37278"/>
                  </a:cubicBezTo>
                  <a:lnTo>
                    <a:pt x="2414797" y="151690"/>
                  </a:lnTo>
                  <a:cubicBezTo>
                    <a:pt x="2414797" y="172278"/>
                    <a:pt x="2398107" y="188968"/>
                    <a:pt x="2377519" y="188968"/>
                  </a:cubicBezTo>
                  <a:lnTo>
                    <a:pt x="37278" y="188968"/>
                  </a:lnTo>
                  <a:cubicBezTo>
                    <a:pt x="16690" y="188968"/>
                    <a:pt x="0" y="172278"/>
                    <a:pt x="0" y="151690"/>
                  </a:cubicBezTo>
                  <a:lnTo>
                    <a:pt x="0" y="37278"/>
                  </a:lnTo>
                  <a:cubicBezTo>
                    <a:pt x="0" y="16690"/>
                    <a:pt x="16690" y="0"/>
                    <a:pt x="37278" y="0"/>
                  </a:cubicBezTo>
                  <a:close/>
                </a:path>
              </a:pathLst>
            </a:custGeom>
            <a:solidFill>
              <a:srgbClr val="97CD55"/>
            </a:solidFill>
            <a:ln cap="rnd" cmpd="sng" w="476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txBox="1"/>
            <p:nvPr/>
          </p:nvSpPr>
          <p:spPr>
            <a:xfrm>
              <a:off x="0" y="-19050"/>
              <a:ext cx="2414797" cy="208018"/>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4" name="Google Shape;124;p15"/>
          <p:cNvSpPr/>
          <p:nvPr/>
        </p:nvSpPr>
        <p:spPr>
          <a:xfrm>
            <a:off x="12740646" y="5198850"/>
            <a:ext cx="811610" cy="1541141"/>
          </a:xfrm>
          <a:custGeom>
            <a:rect b="b" l="l" r="r" t="t"/>
            <a:pathLst>
              <a:path extrusionOk="0" h="1541141" w="811610">
                <a:moveTo>
                  <a:pt x="0" y="0"/>
                </a:moveTo>
                <a:lnTo>
                  <a:pt x="811610" y="0"/>
                </a:lnTo>
                <a:lnTo>
                  <a:pt x="811610" y="1541140"/>
                </a:lnTo>
                <a:lnTo>
                  <a:pt x="0" y="1541140"/>
                </a:lnTo>
                <a:lnTo>
                  <a:pt x="0" y="0"/>
                </a:lnTo>
                <a:close/>
              </a:path>
            </a:pathLst>
          </a:custGeom>
          <a:blipFill rotWithShape="1">
            <a:blip r:embed="rId4">
              <a:alphaModFix/>
            </a:blip>
            <a:stretch>
              <a:fillRect b="-197506" l="-1060179" r="-503160" t="-304685"/>
            </a:stretch>
          </a:blipFill>
          <a:ln>
            <a:noFill/>
          </a:ln>
        </p:spPr>
      </p:sp>
      <p:sp>
        <p:nvSpPr>
          <p:cNvPr id="125" name="Google Shape;125;p15"/>
          <p:cNvSpPr txBox="1"/>
          <p:nvPr/>
        </p:nvSpPr>
        <p:spPr>
          <a:xfrm>
            <a:off x="3243300" y="3425770"/>
            <a:ext cx="11556600" cy="3053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919">
                <a:solidFill>
                  <a:srgbClr val="FFFF00"/>
                </a:solidFill>
                <a:latin typeface="Dosis"/>
                <a:ea typeface="Dosis"/>
                <a:cs typeface="Dosis"/>
                <a:sym typeface="Dosis"/>
              </a:rPr>
              <a:t>RED </a:t>
            </a:r>
            <a:r>
              <a:rPr b="1" lang="en-US" sz="9919">
                <a:solidFill>
                  <a:srgbClr val="2B2829"/>
                </a:solidFill>
                <a:latin typeface="Dosis"/>
                <a:ea typeface="Dosis"/>
                <a:cs typeface="Dosis"/>
                <a:sym typeface="Dosis"/>
              </a:rPr>
              <a:t>	</a:t>
            </a:r>
            <a:r>
              <a:rPr b="1" lang="en-US" sz="9919">
                <a:solidFill>
                  <a:srgbClr val="CC0000"/>
                </a:solidFill>
                <a:latin typeface="Dosis"/>
                <a:ea typeface="Dosis"/>
                <a:cs typeface="Dosis"/>
                <a:sym typeface="Dosis"/>
              </a:rPr>
              <a:t>DE</a:t>
            </a:r>
            <a:r>
              <a:rPr b="1" lang="en-US" sz="9919">
                <a:solidFill>
                  <a:srgbClr val="F1C232"/>
                </a:solidFill>
                <a:latin typeface="Dosis"/>
                <a:ea typeface="Dosis"/>
                <a:cs typeface="Dosis"/>
                <a:sym typeface="Dosis"/>
              </a:rPr>
              <a:t> </a:t>
            </a:r>
            <a:r>
              <a:rPr b="1" lang="en-US" sz="9919">
                <a:solidFill>
                  <a:srgbClr val="2B2829"/>
                </a:solidFill>
                <a:latin typeface="Dosis"/>
                <a:ea typeface="Dosis"/>
                <a:cs typeface="Dosis"/>
                <a:sym typeface="Dosis"/>
              </a:rPr>
              <a:t>	</a:t>
            </a:r>
            <a:endParaRPr b="1" sz="9919">
              <a:solidFill>
                <a:srgbClr val="2B2829"/>
              </a:solidFill>
              <a:latin typeface="Dosis"/>
              <a:ea typeface="Dosis"/>
              <a:cs typeface="Dosis"/>
              <a:sym typeface="Dosis"/>
            </a:endParaRPr>
          </a:p>
          <a:p>
            <a:pPr indent="0" lvl="0" marL="914400" marR="0" rtl="0" algn="l">
              <a:lnSpc>
                <a:spcPct val="100000"/>
              </a:lnSpc>
              <a:spcBef>
                <a:spcPts val="0"/>
              </a:spcBef>
              <a:spcAft>
                <a:spcPts val="0"/>
              </a:spcAft>
              <a:buNone/>
            </a:pPr>
            <a:r>
              <a:rPr b="1" lang="en-US" sz="9919">
                <a:solidFill>
                  <a:srgbClr val="1155CC"/>
                </a:solidFill>
                <a:latin typeface="Dosis"/>
                <a:ea typeface="Dosis"/>
                <a:cs typeface="Dosis"/>
                <a:sym typeface="Dosis"/>
              </a:rPr>
              <a:t>COLORES</a:t>
            </a:r>
            <a:endParaRPr b="1" sz="9919">
              <a:solidFill>
                <a:srgbClr val="1155CC"/>
              </a:solidFill>
              <a:latin typeface="Dosis"/>
              <a:ea typeface="Dosis"/>
              <a:cs typeface="Dosis"/>
              <a:sym typeface="Dosis"/>
            </a:endParaRPr>
          </a:p>
        </p:txBody>
      </p:sp>
      <p:sp>
        <p:nvSpPr>
          <p:cNvPr id="126" name="Google Shape;126;p15"/>
          <p:cNvSpPr/>
          <p:nvPr/>
        </p:nvSpPr>
        <p:spPr>
          <a:xfrm>
            <a:off x="3767951" y="6364788"/>
            <a:ext cx="5723742" cy="265272"/>
          </a:xfrm>
          <a:custGeom>
            <a:rect b="b" l="l" r="r" t="t"/>
            <a:pathLst>
              <a:path extrusionOk="0" h="340092" w="7482016">
                <a:moveTo>
                  <a:pt x="0" y="0"/>
                </a:moveTo>
                <a:lnTo>
                  <a:pt x="7482016" y="0"/>
                </a:lnTo>
                <a:lnTo>
                  <a:pt x="7482016" y="340092"/>
                </a:lnTo>
                <a:lnTo>
                  <a:pt x="0" y="340092"/>
                </a:lnTo>
                <a:lnTo>
                  <a:pt x="0" y="0"/>
                </a:lnTo>
                <a:close/>
              </a:path>
            </a:pathLst>
          </a:custGeom>
          <a:blipFill rotWithShape="1">
            <a:blip r:embed="rId5">
              <a:alphaModFix/>
            </a:blip>
            <a:stretch>
              <a:fillRect b="0" l="0" r="0" t="0"/>
            </a:stretch>
          </a:blipFill>
          <a:ln>
            <a:noFill/>
          </a:ln>
        </p:spPr>
      </p:sp>
      <p:sp>
        <p:nvSpPr>
          <p:cNvPr id="127" name="Google Shape;127;p15"/>
          <p:cNvSpPr/>
          <p:nvPr/>
        </p:nvSpPr>
        <p:spPr>
          <a:xfrm>
            <a:off x="3922626" y="6630053"/>
            <a:ext cx="5723742" cy="265272"/>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5">
              <a:alphaModFix/>
            </a:blip>
            <a:stretch>
              <a:fillRect b="0" l="0" r="0" t="0"/>
            </a:stretch>
          </a:blipFill>
          <a:ln>
            <a:noFill/>
          </a:ln>
        </p:spPr>
      </p:sp>
      <p:sp>
        <p:nvSpPr>
          <p:cNvPr id="128" name="Google Shape;128;p15"/>
          <p:cNvSpPr txBox="1"/>
          <p:nvPr/>
        </p:nvSpPr>
        <p:spPr>
          <a:xfrm>
            <a:off x="4749900" y="1567174"/>
            <a:ext cx="8788200" cy="5796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000000"/>
              </a:buClr>
              <a:buFont typeface="Arial"/>
              <a:buNone/>
            </a:pPr>
            <a:r>
              <a:rPr b="1" i="1" lang="en-US" sz="3765">
                <a:latin typeface="Dosis"/>
                <a:ea typeface="Dosis"/>
                <a:cs typeface="Dosis"/>
                <a:sym typeface="Dosis"/>
              </a:rPr>
              <a:t>Corporación Alta Vida</a:t>
            </a:r>
            <a:endParaRPr b="1" i="1" sz="1700">
              <a:latin typeface="Dosis"/>
              <a:ea typeface="Dosis"/>
              <a:cs typeface="Dosis"/>
              <a:sym typeface="Dosis"/>
            </a:endParaRPr>
          </a:p>
        </p:txBody>
      </p:sp>
      <p:pic>
        <p:nvPicPr>
          <p:cNvPr id="129" name="Google Shape;129;p15"/>
          <p:cNvPicPr preferRelativeResize="0"/>
          <p:nvPr/>
        </p:nvPicPr>
        <p:blipFill>
          <a:blip r:embed="rId6">
            <a:alphaModFix/>
          </a:blip>
          <a:stretch>
            <a:fillRect/>
          </a:stretch>
        </p:blipFill>
        <p:spPr>
          <a:xfrm rot="-2700000">
            <a:off x="9085011" y="6921533"/>
            <a:ext cx="2329352" cy="1730961"/>
          </a:xfrm>
          <a:prstGeom prst="rect">
            <a:avLst/>
          </a:prstGeom>
          <a:noFill/>
          <a:ln>
            <a:noFill/>
          </a:ln>
        </p:spPr>
      </p:pic>
      <p:pic>
        <p:nvPicPr>
          <p:cNvPr id="130" name="Google Shape;130;p15"/>
          <p:cNvPicPr preferRelativeResize="0"/>
          <p:nvPr/>
        </p:nvPicPr>
        <p:blipFill rotWithShape="1">
          <a:blip r:embed="rId7">
            <a:alphaModFix/>
          </a:blip>
          <a:srcRect b="70791" l="7937" r="84094" t="15075"/>
          <a:stretch/>
        </p:blipFill>
        <p:spPr>
          <a:xfrm>
            <a:off x="2558732" y="5046451"/>
            <a:ext cx="1457251" cy="1453826"/>
          </a:xfrm>
          <a:prstGeom prst="rect">
            <a:avLst/>
          </a:prstGeom>
          <a:noFill/>
          <a:ln>
            <a:noFill/>
          </a:ln>
        </p:spPr>
      </p:pic>
      <p:sp>
        <p:nvSpPr>
          <p:cNvPr id="131" name="Google Shape;131;p15"/>
          <p:cNvSpPr/>
          <p:nvPr/>
        </p:nvSpPr>
        <p:spPr>
          <a:xfrm>
            <a:off x="12844825" y="5198850"/>
            <a:ext cx="4601843" cy="7111721"/>
          </a:xfrm>
          <a:custGeom>
            <a:rect b="b" l="l" r="r" t="t"/>
            <a:pathLst>
              <a:path extrusionOk="0" h="1828206" w="973935">
                <a:moveTo>
                  <a:pt x="0" y="0"/>
                </a:moveTo>
                <a:lnTo>
                  <a:pt x="973935" y="0"/>
                </a:lnTo>
                <a:lnTo>
                  <a:pt x="973935" y="1828206"/>
                </a:lnTo>
                <a:lnTo>
                  <a:pt x="0" y="1828206"/>
                </a:lnTo>
                <a:lnTo>
                  <a:pt x="0" y="0"/>
                </a:lnTo>
                <a:close/>
              </a:path>
            </a:pathLst>
          </a:custGeom>
          <a:blipFill rotWithShape="1">
            <a:blip r:embed="rId8">
              <a:alphaModFix/>
            </a:blip>
            <a:stretch>
              <a:fillRect b="0" l="0" r="0" t="0"/>
            </a:stretch>
          </a:blipFill>
          <a:ln>
            <a:noFill/>
          </a:ln>
        </p:spPr>
      </p:sp>
      <p:sp>
        <p:nvSpPr>
          <p:cNvPr id="132" name="Google Shape;132;p15"/>
          <p:cNvSpPr/>
          <p:nvPr/>
        </p:nvSpPr>
        <p:spPr>
          <a:xfrm>
            <a:off x="2254675" y="7205167"/>
            <a:ext cx="598867" cy="796501"/>
          </a:xfrm>
          <a:custGeom>
            <a:rect b="b" l="l" r="r" t="t"/>
            <a:pathLst>
              <a:path extrusionOk="0" h="1441631" w="780283">
                <a:moveTo>
                  <a:pt x="0" y="0"/>
                </a:moveTo>
                <a:lnTo>
                  <a:pt x="780283" y="0"/>
                </a:lnTo>
                <a:lnTo>
                  <a:pt x="780283" y="1441631"/>
                </a:lnTo>
                <a:lnTo>
                  <a:pt x="0" y="1441631"/>
                </a:lnTo>
                <a:lnTo>
                  <a:pt x="0" y="0"/>
                </a:lnTo>
                <a:close/>
              </a:path>
            </a:pathLst>
          </a:custGeom>
          <a:blipFill rotWithShape="1">
            <a:blip r:embed="rId9">
              <a:alphaModFix/>
            </a:blip>
            <a:stretch>
              <a:fillRect b="0" l="0" r="0" t="0"/>
            </a:stretch>
          </a:blipFill>
          <a:ln>
            <a:noFill/>
          </a:ln>
        </p:spPr>
      </p:sp>
      <p:sp>
        <p:nvSpPr>
          <p:cNvPr id="133" name="Google Shape;133;p15"/>
          <p:cNvSpPr/>
          <p:nvPr/>
        </p:nvSpPr>
        <p:spPr>
          <a:xfrm rot="1211435">
            <a:off x="2037580" y="1927559"/>
            <a:ext cx="1525068" cy="872298"/>
          </a:xfrm>
          <a:custGeom>
            <a:rect b="b" l="l" r="r" t="t"/>
            <a:pathLst>
              <a:path extrusionOk="0" h="1066588" w="1846906">
                <a:moveTo>
                  <a:pt x="0" y="0"/>
                </a:moveTo>
                <a:lnTo>
                  <a:pt x="1846906" y="0"/>
                </a:lnTo>
                <a:lnTo>
                  <a:pt x="1846906" y="1066588"/>
                </a:lnTo>
                <a:lnTo>
                  <a:pt x="0" y="1066588"/>
                </a:lnTo>
                <a:lnTo>
                  <a:pt x="0" y="0"/>
                </a:lnTo>
                <a:close/>
              </a:path>
            </a:pathLst>
          </a:custGeom>
          <a:blipFill rotWithShape="1">
            <a:blip r:embed="rId10">
              <a:alphaModFix/>
            </a:blip>
            <a:stretch>
              <a:fillRect b="0" l="0" r="0" t="0"/>
            </a:stretch>
          </a:blipFill>
          <a:ln>
            <a:noFill/>
          </a:ln>
        </p:spPr>
      </p:sp>
      <p:sp>
        <p:nvSpPr>
          <p:cNvPr id="134" name="Google Shape;134;p15"/>
          <p:cNvSpPr/>
          <p:nvPr/>
        </p:nvSpPr>
        <p:spPr>
          <a:xfrm>
            <a:off x="8464352" y="3331097"/>
            <a:ext cx="1359292" cy="807274"/>
          </a:xfrm>
          <a:custGeom>
            <a:rect b="b" l="l" r="r" t="t"/>
            <a:pathLst>
              <a:path extrusionOk="0" h="1461129" w="1771065">
                <a:moveTo>
                  <a:pt x="0" y="0"/>
                </a:moveTo>
                <a:lnTo>
                  <a:pt x="1771065" y="0"/>
                </a:lnTo>
                <a:lnTo>
                  <a:pt x="1771065" y="1461129"/>
                </a:lnTo>
                <a:lnTo>
                  <a:pt x="0" y="1461129"/>
                </a:lnTo>
                <a:lnTo>
                  <a:pt x="0" y="0"/>
                </a:lnTo>
                <a:close/>
              </a:path>
            </a:pathLst>
          </a:custGeom>
          <a:blipFill rotWithShape="1">
            <a:blip r:embed="rId11">
              <a:alphaModFix/>
            </a:blip>
            <a:stretch>
              <a:fillRect b="0" l="0" r="0" t="0"/>
            </a:stretch>
          </a:blipFill>
          <a:ln>
            <a:noFill/>
          </a:ln>
        </p:spPr>
      </p:sp>
      <p:sp>
        <p:nvSpPr>
          <p:cNvPr id="135" name="Google Shape;135;p15"/>
          <p:cNvSpPr/>
          <p:nvPr/>
        </p:nvSpPr>
        <p:spPr>
          <a:xfrm>
            <a:off x="15988990" y="701075"/>
            <a:ext cx="1138858" cy="1316515"/>
          </a:xfrm>
          <a:custGeom>
            <a:rect b="b" l="l" r="r" t="t"/>
            <a:pathLst>
              <a:path extrusionOk="0" h="1950392" w="1650519">
                <a:moveTo>
                  <a:pt x="0" y="0"/>
                </a:moveTo>
                <a:lnTo>
                  <a:pt x="1650519" y="0"/>
                </a:lnTo>
                <a:lnTo>
                  <a:pt x="1650519" y="1950392"/>
                </a:lnTo>
                <a:lnTo>
                  <a:pt x="0" y="1950392"/>
                </a:lnTo>
                <a:lnTo>
                  <a:pt x="0" y="0"/>
                </a:lnTo>
                <a:close/>
              </a:path>
            </a:pathLst>
          </a:custGeom>
          <a:blipFill rotWithShape="1">
            <a:blip r:embed="rId12">
              <a:alphaModFix/>
            </a:blip>
            <a:stretch>
              <a:fillRect b="0" l="0" r="0" t="0"/>
            </a:stretch>
          </a:blipFill>
          <a:ln>
            <a:noFill/>
          </a:ln>
        </p:spPr>
      </p:sp>
      <p:sp>
        <p:nvSpPr>
          <p:cNvPr id="136" name="Google Shape;136;p15"/>
          <p:cNvSpPr/>
          <p:nvPr/>
        </p:nvSpPr>
        <p:spPr>
          <a:xfrm>
            <a:off x="4313775" y="16404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7" name="Google Shape;137;p15"/>
          <p:cNvSpPr/>
          <p:nvPr/>
        </p:nvSpPr>
        <p:spPr>
          <a:xfrm>
            <a:off x="4313775" y="19325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138" name="Google Shape;138;p15"/>
          <p:cNvSpPr/>
          <p:nvPr/>
        </p:nvSpPr>
        <p:spPr>
          <a:xfrm>
            <a:off x="13834425" y="16277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 name="Google Shape;139;p15"/>
          <p:cNvSpPr/>
          <p:nvPr/>
        </p:nvSpPr>
        <p:spPr>
          <a:xfrm>
            <a:off x="13834425" y="19198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pic>
        <p:nvPicPr>
          <p:cNvPr id="140" name="Google Shape;140;p15"/>
          <p:cNvPicPr preferRelativeResize="0"/>
          <p:nvPr/>
        </p:nvPicPr>
        <p:blipFill>
          <a:blip r:embed="rId13">
            <a:alphaModFix/>
          </a:blip>
          <a:stretch>
            <a:fillRect/>
          </a:stretch>
        </p:blipFill>
        <p:spPr>
          <a:xfrm>
            <a:off x="10657625" y="2550850"/>
            <a:ext cx="3532675" cy="3591525"/>
          </a:xfrm>
          <a:prstGeom prst="rect">
            <a:avLst/>
          </a:prstGeom>
          <a:noFill/>
          <a:ln>
            <a:noFill/>
          </a:ln>
        </p:spPr>
      </p:pic>
      <p:sp>
        <p:nvSpPr>
          <p:cNvPr id="141" name="Google Shape;141;p15"/>
          <p:cNvSpPr txBox="1"/>
          <p:nvPr/>
        </p:nvSpPr>
        <p:spPr>
          <a:xfrm>
            <a:off x="2558713" y="7025099"/>
            <a:ext cx="8788200" cy="7503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000000"/>
              </a:buClr>
              <a:buFont typeface="Arial"/>
              <a:buNone/>
            </a:pPr>
            <a:r>
              <a:rPr b="1" lang="en-US" sz="3765">
                <a:solidFill>
                  <a:srgbClr val="CC0000"/>
                </a:solidFill>
                <a:latin typeface="Dosis"/>
                <a:ea typeface="Dosis"/>
                <a:cs typeface="Dosis"/>
                <a:sym typeface="Dosis"/>
              </a:rPr>
              <a:t>Sistema de software</a:t>
            </a:r>
            <a:endParaRPr b="1" sz="1700">
              <a:solidFill>
                <a:srgbClr val="CC0000"/>
              </a:solidFill>
              <a:latin typeface="Dosis"/>
              <a:ea typeface="Dosis"/>
              <a:cs typeface="Dosis"/>
              <a:sym typeface="Dosis"/>
            </a:endParaRPr>
          </a:p>
        </p:txBody>
      </p:sp>
      <p:sp>
        <p:nvSpPr>
          <p:cNvPr id="142" name="Google Shape;142;p15"/>
          <p:cNvSpPr txBox="1"/>
          <p:nvPr/>
        </p:nvSpPr>
        <p:spPr>
          <a:xfrm>
            <a:off x="4749913" y="8658124"/>
            <a:ext cx="8788200" cy="5484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000000"/>
              </a:buClr>
              <a:buFont typeface="Arial"/>
              <a:buNone/>
            </a:pPr>
            <a:r>
              <a:rPr b="1" i="1" lang="en-US" sz="2750">
                <a:latin typeface="Dosis"/>
                <a:ea typeface="Dosis"/>
                <a:cs typeface="Dosis"/>
                <a:sym typeface="Dosis"/>
              </a:rPr>
              <a:t>Proyecto final Capston</a:t>
            </a:r>
            <a:endParaRPr b="1" i="1" sz="2750">
              <a:latin typeface="Dosis"/>
              <a:ea typeface="Dosis"/>
              <a:cs typeface="Dosis"/>
              <a:sym typeface="Dosi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146" name="Shape 146"/>
        <p:cNvGrpSpPr/>
        <p:nvPr/>
      </p:nvGrpSpPr>
      <p:grpSpPr>
        <a:xfrm>
          <a:off x="0" y="0"/>
          <a:ext cx="0" cy="0"/>
          <a:chOff x="0" y="0"/>
          <a:chExt cx="0" cy="0"/>
        </a:xfrm>
      </p:grpSpPr>
      <p:pic>
        <p:nvPicPr>
          <p:cNvPr id="147" name="Google Shape;147;p16"/>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148" name="Google Shape;148;p16"/>
          <p:cNvSpPr txBox="1"/>
          <p:nvPr/>
        </p:nvSpPr>
        <p:spPr>
          <a:xfrm>
            <a:off x="2209483" y="6358150"/>
            <a:ext cx="32391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3100">
                <a:latin typeface="Dosis"/>
                <a:ea typeface="Dosis"/>
                <a:cs typeface="Dosis"/>
                <a:sym typeface="Dosis"/>
              </a:rPr>
              <a:t>Camilo Huaquimpan</a:t>
            </a:r>
            <a:endParaRPr b="1" sz="3100">
              <a:latin typeface="Dosis"/>
              <a:ea typeface="Dosis"/>
              <a:cs typeface="Dosis"/>
              <a:sym typeface="Dosis"/>
            </a:endParaRPr>
          </a:p>
        </p:txBody>
      </p:sp>
      <p:sp>
        <p:nvSpPr>
          <p:cNvPr id="149" name="Google Shape;149;p16"/>
          <p:cNvSpPr/>
          <p:nvPr/>
        </p:nvSpPr>
        <p:spPr>
          <a:xfrm rot="-1388258">
            <a:off x="14755346" y="7126143"/>
            <a:ext cx="2359934" cy="1979068"/>
          </a:xfrm>
          <a:custGeom>
            <a:rect b="b" l="l" r="r" t="t"/>
            <a:pathLst>
              <a:path extrusionOk="0" h="3892092" w="3823981">
                <a:moveTo>
                  <a:pt x="0" y="0"/>
                </a:moveTo>
                <a:lnTo>
                  <a:pt x="3823981" y="0"/>
                </a:lnTo>
                <a:lnTo>
                  <a:pt x="3823981" y="3892092"/>
                </a:lnTo>
                <a:lnTo>
                  <a:pt x="0" y="3892092"/>
                </a:lnTo>
                <a:lnTo>
                  <a:pt x="0" y="0"/>
                </a:lnTo>
                <a:close/>
              </a:path>
            </a:pathLst>
          </a:custGeom>
          <a:blipFill rotWithShape="1">
            <a:blip r:embed="rId4">
              <a:alphaModFix/>
            </a:blip>
            <a:stretch>
              <a:fillRect b="0" l="0" r="0" t="0"/>
            </a:stretch>
          </a:blipFill>
          <a:ln>
            <a:noFill/>
          </a:ln>
        </p:spPr>
      </p:sp>
      <p:sp>
        <p:nvSpPr>
          <p:cNvPr id="150" name="Google Shape;150;p16"/>
          <p:cNvSpPr txBox="1"/>
          <p:nvPr/>
        </p:nvSpPr>
        <p:spPr>
          <a:xfrm>
            <a:off x="1941007" y="1316595"/>
            <a:ext cx="14406000" cy="1395300"/>
          </a:xfrm>
          <a:prstGeom prst="rect">
            <a:avLst/>
          </a:prstGeom>
          <a:noFill/>
          <a:ln>
            <a:noFill/>
          </a:ln>
        </p:spPr>
        <p:txBody>
          <a:bodyPr anchorCtr="0" anchor="t" bIns="0" lIns="0" spcFirstLastPara="1" rIns="0" wrap="square" tIns="0">
            <a:spAutoFit/>
          </a:bodyPr>
          <a:lstStyle/>
          <a:p>
            <a:pPr indent="0" lvl="0" marL="0" marR="0" rtl="0" algn="ctr">
              <a:lnSpc>
                <a:spcPct val="151004"/>
              </a:lnSpc>
              <a:spcBef>
                <a:spcPts val="0"/>
              </a:spcBef>
              <a:spcAft>
                <a:spcPts val="0"/>
              </a:spcAft>
              <a:buNone/>
            </a:pPr>
            <a:r>
              <a:rPr b="1" lang="en-US" sz="9064" u="sng">
                <a:solidFill>
                  <a:srgbClr val="2B2829"/>
                </a:solidFill>
                <a:latin typeface="Dosis"/>
                <a:ea typeface="Dosis"/>
                <a:cs typeface="Dosis"/>
                <a:sym typeface="Dosis"/>
              </a:rPr>
              <a:t>EQUIPO DEL PROYECTO</a:t>
            </a:r>
            <a:endParaRPr sz="2300" u="sng">
              <a:latin typeface="Dosis"/>
              <a:ea typeface="Dosis"/>
              <a:cs typeface="Dosis"/>
              <a:sym typeface="Dosis"/>
            </a:endParaRPr>
          </a:p>
        </p:txBody>
      </p:sp>
      <p:pic>
        <p:nvPicPr>
          <p:cNvPr id="151" name="Google Shape;151;p16"/>
          <p:cNvPicPr preferRelativeResize="0"/>
          <p:nvPr/>
        </p:nvPicPr>
        <p:blipFill>
          <a:blip r:embed="rId5">
            <a:alphaModFix/>
          </a:blip>
          <a:stretch>
            <a:fillRect/>
          </a:stretch>
        </p:blipFill>
        <p:spPr>
          <a:xfrm rot="8100000">
            <a:off x="1689003" y="7769789"/>
            <a:ext cx="1169320" cy="1539464"/>
          </a:xfrm>
          <a:prstGeom prst="rect">
            <a:avLst/>
          </a:prstGeom>
          <a:noFill/>
          <a:ln>
            <a:noFill/>
          </a:ln>
        </p:spPr>
      </p:pic>
      <p:sp>
        <p:nvSpPr>
          <p:cNvPr id="152" name="Google Shape;152;p16"/>
          <p:cNvSpPr/>
          <p:nvPr/>
        </p:nvSpPr>
        <p:spPr>
          <a:xfrm>
            <a:off x="22926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58359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txBox="1"/>
          <p:nvPr/>
        </p:nvSpPr>
        <p:spPr>
          <a:xfrm>
            <a:off x="5835927" y="3385786"/>
            <a:ext cx="3072300" cy="2682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5" name="Google Shape;155;p16"/>
          <p:cNvSpPr/>
          <p:nvPr/>
        </p:nvSpPr>
        <p:spPr>
          <a:xfrm>
            <a:off x="93792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txBox="1"/>
          <p:nvPr/>
        </p:nvSpPr>
        <p:spPr>
          <a:xfrm>
            <a:off x="9379227" y="3385786"/>
            <a:ext cx="3072300" cy="2682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7" name="Google Shape;157;p16"/>
          <p:cNvSpPr/>
          <p:nvPr/>
        </p:nvSpPr>
        <p:spPr>
          <a:xfrm>
            <a:off x="129225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txBox="1"/>
          <p:nvPr/>
        </p:nvSpPr>
        <p:spPr>
          <a:xfrm>
            <a:off x="12922527" y="3385786"/>
            <a:ext cx="3072300" cy="2682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9" name="Google Shape;159;p16"/>
          <p:cNvSpPr txBox="1"/>
          <p:nvPr/>
        </p:nvSpPr>
        <p:spPr>
          <a:xfrm>
            <a:off x="5752783" y="6380900"/>
            <a:ext cx="32391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3100">
                <a:latin typeface="Dosis"/>
                <a:ea typeface="Dosis"/>
                <a:cs typeface="Dosis"/>
                <a:sym typeface="Dosis"/>
              </a:rPr>
              <a:t>Ignacia Ramírez</a:t>
            </a:r>
            <a:endParaRPr b="1" sz="3100">
              <a:latin typeface="Dosis"/>
              <a:ea typeface="Dosis"/>
              <a:cs typeface="Dosis"/>
              <a:sym typeface="Dosis"/>
            </a:endParaRPr>
          </a:p>
        </p:txBody>
      </p:sp>
      <p:sp>
        <p:nvSpPr>
          <p:cNvPr id="160" name="Google Shape;160;p16"/>
          <p:cNvSpPr txBox="1"/>
          <p:nvPr/>
        </p:nvSpPr>
        <p:spPr>
          <a:xfrm>
            <a:off x="9296083" y="6380638"/>
            <a:ext cx="32391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3100">
                <a:latin typeface="Dosis"/>
                <a:ea typeface="Dosis"/>
                <a:cs typeface="Dosis"/>
                <a:sym typeface="Dosis"/>
              </a:rPr>
              <a:t>Michael Apaza</a:t>
            </a:r>
            <a:endParaRPr b="1" sz="3100">
              <a:latin typeface="Dosis"/>
              <a:ea typeface="Dosis"/>
              <a:cs typeface="Dosis"/>
              <a:sym typeface="Dosis"/>
            </a:endParaRPr>
          </a:p>
        </p:txBody>
      </p:sp>
      <p:sp>
        <p:nvSpPr>
          <p:cNvPr id="161" name="Google Shape;161;p16"/>
          <p:cNvSpPr txBox="1"/>
          <p:nvPr/>
        </p:nvSpPr>
        <p:spPr>
          <a:xfrm>
            <a:off x="12839383" y="6380888"/>
            <a:ext cx="32391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3100">
                <a:latin typeface="Dosis"/>
                <a:ea typeface="Dosis"/>
                <a:cs typeface="Dosis"/>
                <a:sym typeface="Dosis"/>
              </a:rPr>
              <a:t>David Godoy</a:t>
            </a:r>
            <a:endParaRPr b="1" sz="3100">
              <a:latin typeface="Dosis"/>
              <a:ea typeface="Dosis"/>
              <a:cs typeface="Dosis"/>
              <a:sym typeface="Dosis"/>
            </a:endParaRPr>
          </a:p>
        </p:txBody>
      </p:sp>
      <p:sp>
        <p:nvSpPr>
          <p:cNvPr id="162" name="Google Shape;162;p16"/>
          <p:cNvSpPr/>
          <p:nvPr/>
        </p:nvSpPr>
        <p:spPr>
          <a:xfrm>
            <a:off x="2477975" y="3510000"/>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 name="Google Shape;163;p16"/>
          <p:cNvSpPr/>
          <p:nvPr/>
        </p:nvSpPr>
        <p:spPr>
          <a:xfrm>
            <a:off x="6021288" y="3522613"/>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4" name="Google Shape;164;p16"/>
          <p:cNvSpPr/>
          <p:nvPr/>
        </p:nvSpPr>
        <p:spPr>
          <a:xfrm>
            <a:off x="9564325" y="3466725"/>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5" name="Google Shape;165;p16"/>
          <p:cNvSpPr/>
          <p:nvPr/>
        </p:nvSpPr>
        <p:spPr>
          <a:xfrm>
            <a:off x="13107875" y="3543050"/>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66" name="Google Shape;166;p16"/>
          <p:cNvPicPr preferRelativeResize="0"/>
          <p:nvPr/>
        </p:nvPicPr>
        <p:blipFill rotWithShape="1">
          <a:blip r:embed="rId6">
            <a:alphaModFix/>
          </a:blip>
          <a:srcRect b="32529" l="0" r="6402" t="20092"/>
          <a:stretch/>
        </p:blipFill>
        <p:spPr>
          <a:xfrm>
            <a:off x="6021300" y="3522625"/>
            <a:ext cx="2702099" cy="2159096"/>
          </a:xfrm>
          <a:prstGeom prst="rect">
            <a:avLst/>
          </a:prstGeom>
          <a:noFill/>
          <a:ln>
            <a:noFill/>
          </a:ln>
        </p:spPr>
      </p:pic>
      <p:pic>
        <p:nvPicPr>
          <p:cNvPr id="167" name="Google Shape;167;p16"/>
          <p:cNvPicPr preferRelativeResize="0"/>
          <p:nvPr/>
        </p:nvPicPr>
        <p:blipFill>
          <a:blip r:embed="rId7">
            <a:alphaModFix/>
          </a:blip>
          <a:stretch>
            <a:fillRect/>
          </a:stretch>
        </p:blipFill>
        <p:spPr>
          <a:xfrm>
            <a:off x="9564600" y="3474700"/>
            <a:ext cx="2702100" cy="2227450"/>
          </a:xfrm>
          <a:prstGeom prst="rect">
            <a:avLst/>
          </a:prstGeom>
          <a:noFill/>
          <a:ln>
            <a:noFill/>
          </a:ln>
        </p:spPr>
      </p:pic>
      <p:pic>
        <p:nvPicPr>
          <p:cNvPr id="168" name="Google Shape;168;p16"/>
          <p:cNvPicPr preferRelativeResize="0"/>
          <p:nvPr/>
        </p:nvPicPr>
        <p:blipFill>
          <a:blip r:embed="rId8">
            <a:alphaModFix/>
          </a:blip>
          <a:stretch>
            <a:fillRect/>
          </a:stretch>
        </p:blipFill>
        <p:spPr>
          <a:xfrm>
            <a:off x="13107875" y="3403050"/>
            <a:ext cx="2702100" cy="2286710"/>
          </a:xfrm>
          <a:prstGeom prst="rect">
            <a:avLst/>
          </a:prstGeom>
          <a:noFill/>
          <a:ln>
            <a:noFill/>
          </a:ln>
        </p:spPr>
      </p:pic>
      <p:grpSp>
        <p:nvGrpSpPr>
          <p:cNvPr id="169" name="Google Shape;169;p16"/>
          <p:cNvGrpSpPr/>
          <p:nvPr/>
        </p:nvGrpSpPr>
        <p:grpSpPr>
          <a:xfrm>
            <a:off x="5177440" y="8540234"/>
            <a:ext cx="7933129" cy="385779"/>
            <a:chOff x="0" y="0"/>
            <a:chExt cx="1332269" cy="108228"/>
          </a:xfrm>
        </p:grpSpPr>
        <p:sp>
          <p:nvSpPr>
            <p:cNvPr id="170" name="Google Shape;170;p16"/>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9">
                <a:alphaModFix/>
              </a:blip>
              <a:stretch>
                <a:fillRect b="0" l="0" r="0" t="0"/>
              </a:stretch>
            </a:blipFill>
            <a:ln>
              <a:noFill/>
            </a:ln>
          </p:spPr>
        </p:sp>
        <p:sp>
          <p:nvSpPr>
            <p:cNvPr id="171" name="Google Shape;171;p16"/>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9">
                <a:alphaModFix/>
              </a:blip>
              <a:stretch>
                <a:fillRect b="0" l="0" r="0" t="0"/>
              </a:stretch>
            </a:blipFill>
            <a:ln>
              <a:noFill/>
            </a:ln>
          </p:spPr>
        </p:sp>
      </p:grpSp>
      <p:pic>
        <p:nvPicPr>
          <p:cNvPr id="172" name="Google Shape;172;p16"/>
          <p:cNvPicPr preferRelativeResize="0"/>
          <p:nvPr/>
        </p:nvPicPr>
        <p:blipFill>
          <a:blip r:embed="rId5">
            <a:alphaModFix/>
          </a:blip>
          <a:stretch>
            <a:fillRect/>
          </a:stretch>
        </p:blipFill>
        <p:spPr>
          <a:xfrm rot="-1238424">
            <a:off x="15350661" y="1345814"/>
            <a:ext cx="1169319" cy="1539464"/>
          </a:xfrm>
          <a:prstGeom prst="rect">
            <a:avLst/>
          </a:prstGeom>
          <a:noFill/>
          <a:ln>
            <a:noFill/>
          </a:ln>
        </p:spPr>
      </p:pic>
      <p:pic>
        <p:nvPicPr>
          <p:cNvPr id="173" name="Google Shape;173;p16"/>
          <p:cNvPicPr preferRelativeResize="0"/>
          <p:nvPr/>
        </p:nvPicPr>
        <p:blipFill rotWithShape="1">
          <a:blip r:embed="rId10">
            <a:alphaModFix/>
          </a:blip>
          <a:srcRect b="32043" l="0" r="0" t="6132"/>
          <a:stretch/>
        </p:blipFill>
        <p:spPr>
          <a:xfrm>
            <a:off x="2478250" y="3522625"/>
            <a:ext cx="2702100" cy="2227451"/>
          </a:xfrm>
          <a:prstGeom prst="rect">
            <a:avLst/>
          </a:prstGeom>
          <a:noFill/>
          <a:ln>
            <a:noFill/>
          </a:ln>
        </p:spPr>
      </p:pic>
      <p:sp>
        <p:nvSpPr>
          <p:cNvPr id="174" name="Google Shape;174;p16"/>
          <p:cNvSpPr txBox="1"/>
          <p:nvPr/>
        </p:nvSpPr>
        <p:spPr>
          <a:xfrm>
            <a:off x="12839383" y="6996500"/>
            <a:ext cx="3239100" cy="1231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Líder de proyecto / Desarrollador</a:t>
            </a:r>
            <a:endParaRPr sz="3100">
              <a:latin typeface="Dosis"/>
              <a:ea typeface="Dosis"/>
              <a:cs typeface="Dosis"/>
              <a:sym typeface="Dosis"/>
            </a:endParaRPr>
          </a:p>
        </p:txBody>
      </p:sp>
      <p:sp>
        <p:nvSpPr>
          <p:cNvPr id="175" name="Google Shape;175;p16"/>
          <p:cNvSpPr txBox="1"/>
          <p:nvPr/>
        </p:nvSpPr>
        <p:spPr>
          <a:xfrm>
            <a:off x="9296108" y="6996488"/>
            <a:ext cx="3239100" cy="1231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Especialista en BD /Diseñador UX-UI</a:t>
            </a:r>
            <a:endParaRPr sz="3100">
              <a:latin typeface="Dosis"/>
              <a:ea typeface="Dosis"/>
              <a:cs typeface="Dosis"/>
              <a:sym typeface="Dosis"/>
            </a:endParaRPr>
          </a:p>
        </p:txBody>
      </p:sp>
      <p:sp>
        <p:nvSpPr>
          <p:cNvPr id="176" name="Google Shape;176;p16"/>
          <p:cNvSpPr txBox="1"/>
          <p:nvPr/>
        </p:nvSpPr>
        <p:spPr>
          <a:xfrm>
            <a:off x="5752825" y="7083469"/>
            <a:ext cx="3239100" cy="1231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Scrum Master </a:t>
            </a:r>
            <a:r>
              <a:rPr lang="en-US" sz="3100">
                <a:latin typeface="Dosis SemiBold"/>
                <a:ea typeface="Dosis SemiBold"/>
                <a:cs typeface="Dosis SemiBold"/>
                <a:sym typeface="Dosis SemiBold"/>
              </a:rPr>
              <a:t>/Diseñador UX-UI</a:t>
            </a:r>
            <a:endParaRPr sz="3100">
              <a:latin typeface="Dosis"/>
              <a:ea typeface="Dosis"/>
              <a:cs typeface="Dosis"/>
              <a:sym typeface="Dosis"/>
            </a:endParaRPr>
          </a:p>
        </p:txBody>
      </p:sp>
      <p:sp>
        <p:nvSpPr>
          <p:cNvPr id="177" name="Google Shape;177;p16"/>
          <p:cNvSpPr txBox="1"/>
          <p:nvPr/>
        </p:nvSpPr>
        <p:spPr>
          <a:xfrm>
            <a:off x="2209550" y="7083482"/>
            <a:ext cx="3239100" cy="1231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Desarrollador / Especialista BD</a:t>
            </a:r>
            <a:endParaRPr sz="3100">
              <a:latin typeface="Dosis"/>
              <a:ea typeface="Dosis"/>
              <a:cs typeface="Dosis"/>
              <a:sym typeface="Dosi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181" name="Shape 181"/>
        <p:cNvGrpSpPr/>
        <p:nvPr/>
      </p:nvGrpSpPr>
      <p:grpSpPr>
        <a:xfrm>
          <a:off x="0" y="0"/>
          <a:ext cx="0" cy="0"/>
          <a:chOff x="0" y="0"/>
          <a:chExt cx="0" cy="0"/>
        </a:xfrm>
      </p:grpSpPr>
      <p:pic>
        <p:nvPicPr>
          <p:cNvPr id="182" name="Google Shape;182;p17"/>
          <p:cNvPicPr preferRelativeResize="0"/>
          <p:nvPr/>
        </p:nvPicPr>
        <p:blipFill>
          <a:blip r:embed="rId3">
            <a:alphaModFix/>
          </a:blip>
          <a:stretch>
            <a:fillRect/>
          </a:stretch>
        </p:blipFill>
        <p:spPr>
          <a:xfrm>
            <a:off x="658158" y="519523"/>
            <a:ext cx="16971684" cy="9281376"/>
          </a:xfrm>
          <a:prstGeom prst="rect">
            <a:avLst/>
          </a:prstGeom>
          <a:noFill/>
          <a:ln>
            <a:noFill/>
          </a:ln>
        </p:spPr>
      </p:pic>
      <p:grpSp>
        <p:nvGrpSpPr>
          <p:cNvPr id="183" name="Google Shape;183;p17"/>
          <p:cNvGrpSpPr/>
          <p:nvPr/>
        </p:nvGrpSpPr>
        <p:grpSpPr>
          <a:xfrm>
            <a:off x="11426593" y="1501835"/>
            <a:ext cx="4696748" cy="3722958"/>
            <a:chOff x="0" y="-19050"/>
            <a:chExt cx="1161900" cy="921000"/>
          </a:xfrm>
        </p:grpSpPr>
        <p:sp>
          <p:nvSpPr>
            <p:cNvPr id="184" name="Google Shape;184;p17"/>
            <p:cNvSpPr/>
            <p:nvPr/>
          </p:nvSpPr>
          <p:spPr>
            <a:xfrm>
              <a:off x="0" y="0"/>
              <a:ext cx="1161752" cy="901826"/>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txBox="1"/>
            <p:nvPr/>
          </p:nvSpPr>
          <p:spPr>
            <a:xfrm>
              <a:off x="0" y="-19050"/>
              <a:ext cx="1161900" cy="9210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6" name="Google Shape;186;p17"/>
          <p:cNvSpPr txBox="1"/>
          <p:nvPr/>
        </p:nvSpPr>
        <p:spPr>
          <a:xfrm>
            <a:off x="1864799" y="4026050"/>
            <a:ext cx="7030500" cy="1385400"/>
          </a:xfrm>
          <a:prstGeom prst="rect">
            <a:avLst/>
          </a:prstGeom>
          <a:noFill/>
          <a:ln>
            <a:noFill/>
          </a:ln>
        </p:spPr>
        <p:txBody>
          <a:bodyPr anchorCtr="0" anchor="t" bIns="0" lIns="0" spcFirstLastPara="1" rIns="0" wrap="square" tIns="0">
            <a:spAutoFit/>
          </a:bodyPr>
          <a:lstStyle/>
          <a:p>
            <a:pPr indent="-419100" lvl="0" marL="914400" marR="0" rtl="0" algn="l">
              <a:lnSpc>
                <a:spcPct val="100000"/>
              </a:lnSpc>
              <a:spcBef>
                <a:spcPts val="0"/>
              </a:spcBef>
              <a:spcAft>
                <a:spcPts val="0"/>
              </a:spcAft>
              <a:buClr>
                <a:schemeClr val="dk1"/>
              </a:buClr>
              <a:buSzPts val="3000"/>
              <a:buFont typeface="Dosis"/>
              <a:buChar char="➔"/>
            </a:pPr>
            <a:r>
              <a:rPr b="1" lang="en-US" sz="3000">
                <a:solidFill>
                  <a:schemeClr val="dk1"/>
                </a:solidFill>
                <a:latin typeface="Dosis"/>
                <a:ea typeface="Dosis"/>
                <a:cs typeface="Dosis"/>
                <a:sym typeface="Dosis"/>
              </a:rPr>
              <a:t>Apoyar y formar a niños y niñas con Trastorno del Espectro Autista (TEA) y condiciones afines.</a:t>
            </a:r>
            <a:endParaRPr b="1" sz="3000">
              <a:solidFill>
                <a:schemeClr val="dk1"/>
              </a:solidFill>
              <a:latin typeface="Dosis"/>
              <a:ea typeface="Dosis"/>
              <a:cs typeface="Dosis"/>
              <a:sym typeface="Dosis"/>
            </a:endParaRPr>
          </a:p>
        </p:txBody>
      </p:sp>
      <p:sp>
        <p:nvSpPr>
          <p:cNvPr id="187" name="Google Shape;187;p17"/>
          <p:cNvSpPr txBox="1"/>
          <p:nvPr/>
        </p:nvSpPr>
        <p:spPr>
          <a:xfrm>
            <a:off x="1941005" y="1730425"/>
            <a:ext cx="4410900" cy="13797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8964">
                <a:solidFill>
                  <a:schemeClr val="dk1"/>
                </a:solidFill>
                <a:latin typeface="Dosis"/>
                <a:ea typeface="Dosis"/>
                <a:cs typeface="Dosis"/>
                <a:sym typeface="Dosis"/>
              </a:rPr>
              <a:t>CLIENTE</a:t>
            </a:r>
            <a:endParaRPr sz="2200">
              <a:solidFill>
                <a:schemeClr val="dk1"/>
              </a:solidFill>
              <a:latin typeface="Dosis"/>
              <a:ea typeface="Dosis"/>
              <a:cs typeface="Dosis"/>
              <a:sym typeface="Dosis"/>
            </a:endParaRPr>
          </a:p>
        </p:txBody>
      </p:sp>
      <p:pic>
        <p:nvPicPr>
          <p:cNvPr id="188" name="Google Shape;188;p17"/>
          <p:cNvPicPr preferRelativeResize="0"/>
          <p:nvPr/>
        </p:nvPicPr>
        <p:blipFill rotWithShape="1">
          <a:blip r:embed="rId4">
            <a:alphaModFix/>
          </a:blip>
          <a:srcRect b="25121" l="24128" r="15276" t="33195"/>
          <a:stretch/>
        </p:blipFill>
        <p:spPr>
          <a:xfrm>
            <a:off x="11569500" y="1710150"/>
            <a:ext cx="4410949" cy="3371299"/>
          </a:xfrm>
          <a:prstGeom prst="rect">
            <a:avLst/>
          </a:prstGeom>
          <a:noFill/>
          <a:ln cap="flat" cmpd="sng" w="9525">
            <a:solidFill>
              <a:srgbClr val="FFFFFF"/>
            </a:solidFill>
            <a:prstDash val="solid"/>
            <a:round/>
            <a:headEnd len="sm" w="sm" type="none"/>
            <a:tailEnd len="sm" w="sm" type="none"/>
          </a:ln>
        </p:spPr>
      </p:pic>
      <p:sp>
        <p:nvSpPr>
          <p:cNvPr id="189" name="Google Shape;189;p17"/>
          <p:cNvSpPr txBox="1"/>
          <p:nvPr/>
        </p:nvSpPr>
        <p:spPr>
          <a:xfrm>
            <a:off x="7561150" y="2014950"/>
            <a:ext cx="3932100" cy="2109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b="1" lang="en-US" sz="2700" u="sng">
                <a:solidFill>
                  <a:schemeClr val="dk1"/>
                </a:solidFill>
                <a:latin typeface="Dosis"/>
                <a:ea typeface="Dosis"/>
                <a:cs typeface="Dosis"/>
                <a:sym typeface="Dosis"/>
              </a:rPr>
              <a:t>C</a:t>
            </a:r>
            <a:r>
              <a:rPr b="1" lang="en-US" sz="2900" u="sng">
                <a:solidFill>
                  <a:schemeClr val="dk1"/>
                </a:solidFill>
                <a:latin typeface="Dosis"/>
                <a:ea typeface="Dosis"/>
                <a:cs typeface="Dosis"/>
                <a:sym typeface="Dosis"/>
              </a:rPr>
              <a:t>olegio Alta Vida</a:t>
            </a:r>
            <a:r>
              <a:rPr b="1" lang="en-US" sz="2900">
                <a:solidFill>
                  <a:schemeClr val="dk1"/>
                </a:solidFill>
                <a:latin typeface="Dosis"/>
                <a:ea typeface="Dosis"/>
                <a:cs typeface="Dosis"/>
                <a:sym typeface="Dosis"/>
              </a:rPr>
              <a:t> ubicado en </a:t>
            </a:r>
            <a:r>
              <a:rPr b="1" lang="en-US" sz="2900">
                <a:solidFill>
                  <a:schemeClr val="dk1"/>
                </a:solidFill>
                <a:latin typeface="Dosis"/>
                <a:ea typeface="Dosis"/>
                <a:cs typeface="Dosis"/>
                <a:sym typeface="Dosis"/>
              </a:rPr>
              <a:t>Valparaíso</a:t>
            </a:r>
            <a:r>
              <a:rPr b="1" lang="en-US" sz="2900">
                <a:solidFill>
                  <a:schemeClr val="dk1"/>
                </a:solidFill>
                <a:latin typeface="Dosis"/>
                <a:ea typeface="Dosis"/>
                <a:cs typeface="Dosis"/>
                <a:sym typeface="Dosis"/>
              </a:rPr>
              <a:t>, Placilla de peñuelas</a:t>
            </a:r>
            <a:r>
              <a:rPr b="1" lang="en-US" sz="2700">
                <a:solidFill>
                  <a:schemeClr val="dk1"/>
                </a:solidFill>
                <a:latin typeface="Dosis"/>
                <a:ea typeface="Dosis"/>
                <a:cs typeface="Dosis"/>
                <a:sym typeface="Dosis"/>
              </a:rPr>
              <a:t>.</a:t>
            </a:r>
            <a:endParaRPr b="1" sz="2700">
              <a:solidFill>
                <a:schemeClr val="dk1"/>
              </a:solidFill>
              <a:latin typeface="Dosis"/>
              <a:ea typeface="Dosis"/>
              <a:cs typeface="Dosis"/>
              <a:sym typeface="Dosis"/>
            </a:endParaRPr>
          </a:p>
          <a:p>
            <a:pPr indent="0" lvl="0" marL="0" marR="0" rtl="0" algn="l">
              <a:lnSpc>
                <a:spcPct val="154000"/>
              </a:lnSpc>
              <a:spcBef>
                <a:spcPts val="1200"/>
              </a:spcBef>
              <a:spcAft>
                <a:spcPts val="0"/>
              </a:spcAft>
              <a:buNone/>
            </a:pPr>
            <a:r>
              <a:t/>
            </a:r>
            <a:endParaRPr sz="2700">
              <a:solidFill>
                <a:schemeClr val="dk1"/>
              </a:solidFill>
              <a:latin typeface="Dosis"/>
              <a:ea typeface="Dosis"/>
              <a:cs typeface="Dosis"/>
              <a:sym typeface="Dosis"/>
            </a:endParaRPr>
          </a:p>
        </p:txBody>
      </p:sp>
      <p:sp>
        <p:nvSpPr>
          <p:cNvPr id="190" name="Google Shape;190;p17"/>
          <p:cNvSpPr txBox="1"/>
          <p:nvPr/>
        </p:nvSpPr>
        <p:spPr>
          <a:xfrm>
            <a:off x="2125228" y="3272175"/>
            <a:ext cx="7525200" cy="5541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3600">
                <a:solidFill>
                  <a:schemeClr val="dk1"/>
                </a:solidFill>
                <a:latin typeface="Dosis"/>
                <a:ea typeface="Dosis"/>
                <a:cs typeface="Dosis"/>
                <a:sym typeface="Dosis"/>
              </a:rPr>
              <a:t>Su misión:</a:t>
            </a:r>
            <a:endParaRPr sz="3600">
              <a:solidFill>
                <a:schemeClr val="dk1"/>
              </a:solidFill>
              <a:latin typeface="Dosis"/>
              <a:ea typeface="Dosis"/>
              <a:cs typeface="Dosis"/>
              <a:sym typeface="Dosis"/>
            </a:endParaRPr>
          </a:p>
        </p:txBody>
      </p:sp>
      <p:sp>
        <p:nvSpPr>
          <p:cNvPr id="191" name="Google Shape;191;p17"/>
          <p:cNvSpPr/>
          <p:nvPr/>
        </p:nvSpPr>
        <p:spPr>
          <a:xfrm flipH="1" rot="10800000">
            <a:off x="2125225" y="3826274"/>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5">
              <a:alphaModFix/>
            </a:blip>
            <a:stretch>
              <a:fillRect b="0" l="0" r="0" t="0"/>
            </a:stretch>
          </a:blipFill>
          <a:ln>
            <a:noFill/>
          </a:ln>
        </p:spPr>
      </p:sp>
      <p:sp>
        <p:nvSpPr>
          <p:cNvPr id="192" name="Google Shape;192;p17"/>
          <p:cNvSpPr txBox="1"/>
          <p:nvPr/>
        </p:nvSpPr>
        <p:spPr>
          <a:xfrm>
            <a:off x="10325175" y="7076500"/>
            <a:ext cx="5655300" cy="1385400"/>
          </a:xfrm>
          <a:prstGeom prst="rect">
            <a:avLst/>
          </a:prstGeom>
          <a:noFill/>
          <a:ln>
            <a:noFill/>
          </a:ln>
        </p:spPr>
        <p:txBody>
          <a:bodyPr anchorCtr="0" anchor="t" bIns="0" lIns="0" spcFirstLastPara="1" rIns="0" wrap="square" tIns="0">
            <a:spAutoFit/>
          </a:bodyPr>
          <a:lstStyle/>
          <a:p>
            <a:pPr indent="-419100" lvl="0" marL="457200" rtl="0" algn="l">
              <a:lnSpc>
                <a:spcPct val="100000"/>
              </a:lnSpc>
              <a:spcBef>
                <a:spcPts val="0"/>
              </a:spcBef>
              <a:spcAft>
                <a:spcPts val="0"/>
              </a:spcAft>
              <a:buClr>
                <a:schemeClr val="dk1"/>
              </a:buClr>
              <a:buSzPts val="3000"/>
              <a:buFont typeface="Dosis"/>
              <a:buChar char="➔"/>
            </a:pPr>
            <a:r>
              <a:rPr b="1" lang="en-US" sz="3000">
                <a:solidFill>
                  <a:schemeClr val="dk1"/>
                </a:solidFill>
                <a:latin typeface="Dosis"/>
                <a:ea typeface="Dosis"/>
                <a:cs typeface="Dosis"/>
                <a:sym typeface="Dosis"/>
              </a:rPr>
              <a:t>Gestión de datos.</a:t>
            </a:r>
            <a:endParaRPr b="1" sz="3000">
              <a:solidFill>
                <a:schemeClr val="dk1"/>
              </a:solidFill>
              <a:latin typeface="Dosis"/>
              <a:ea typeface="Dosis"/>
              <a:cs typeface="Dosis"/>
              <a:sym typeface="Dosis"/>
            </a:endParaRPr>
          </a:p>
          <a:p>
            <a:pPr indent="-419100" lvl="0" marL="457200" rtl="0" algn="l">
              <a:lnSpc>
                <a:spcPct val="100000"/>
              </a:lnSpc>
              <a:spcBef>
                <a:spcPts val="0"/>
              </a:spcBef>
              <a:spcAft>
                <a:spcPts val="0"/>
              </a:spcAft>
              <a:buClr>
                <a:schemeClr val="dk1"/>
              </a:buClr>
              <a:buSzPts val="3000"/>
              <a:buFont typeface="Dosis"/>
              <a:buChar char="➔"/>
            </a:pPr>
            <a:r>
              <a:rPr b="1" lang="en-US" sz="3000">
                <a:solidFill>
                  <a:schemeClr val="dk1"/>
                </a:solidFill>
                <a:latin typeface="Dosis"/>
                <a:ea typeface="Dosis"/>
                <a:cs typeface="Dosis"/>
                <a:sym typeface="Dosis"/>
              </a:rPr>
              <a:t>Seguimiento personalizado académico y terapéutico.</a:t>
            </a:r>
            <a:endParaRPr b="1" sz="3000">
              <a:solidFill>
                <a:schemeClr val="dk1"/>
              </a:solidFill>
              <a:latin typeface="Dosis"/>
              <a:ea typeface="Dosis"/>
              <a:cs typeface="Dosis"/>
              <a:sym typeface="Dosis"/>
            </a:endParaRPr>
          </a:p>
        </p:txBody>
      </p:sp>
      <p:grpSp>
        <p:nvGrpSpPr>
          <p:cNvPr id="193" name="Google Shape;193;p17"/>
          <p:cNvGrpSpPr/>
          <p:nvPr/>
        </p:nvGrpSpPr>
        <p:grpSpPr>
          <a:xfrm>
            <a:off x="1864824" y="5922896"/>
            <a:ext cx="4091029" cy="2936358"/>
            <a:chOff x="1701475" y="6109827"/>
            <a:chExt cx="3830552" cy="2760513"/>
          </a:xfrm>
        </p:grpSpPr>
        <p:grpSp>
          <p:nvGrpSpPr>
            <p:cNvPr id="194" name="Google Shape;194;p17"/>
            <p:cNvGrpSpPr/>
            <p:nvPr/>
          </p:nvGrpSpPr>
          <p:grpSpPr>
            <a:xfrm>
              <a:off x="1701475" y="6109827"/>
              <a:ext cx="3830552" cy="2760513"/>
              <a:chOff x="0" y="-19050"/>
              <a:chExt cx="1161900" cy="921000"/>
            </a:xfrm>
          </p:grpSpPr>
          <p:sp>
            <p:nvSpPr>
              <p:cNvPr id="195" name="Google Shape;195;p17"/>
              <p:cNvSpPr/>
              <p:nvPr/>
            </p:nvSpPr>
            <p:spPr>
              <a:xfrm>
                <a:off x="0" y="0"/>
                <a:ext cx="1161752" cy="901826"/>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txBox="1"/>
              <p:nvPr/>
            </p:nvSpPr>
            <p:spPr>
              <a:xfrm>
                <a:off x="0" y="-19050"/>
                <a:ext cx="1161900" cy="9210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97" name="Google Shape;197;p17"/>
            <p:cNvPicPr preferRelativeResize="0"/>
            <p:nvPr/>
          </p:nvPicPr>
          <p:blipFill>
            <a:blip r:embed="rId6">
              <a:alphaModFix/>
            </a:blip>
            <a:stretch>
              <a:fillRect/>
            </a:stretch>
          </p:blipFill>
          <p:spPr>
            <a:xfrm>
              <a:off x="1818012" y="6340242"/>
              <a:ext cx="3597528" cy="2299711"/>
            </a:xfrm>
            <a:prstGeom prst="rect">
              <a:avLst/>
            </a:prstGeom>
            <a:noFill/>
            <a:ln cap="flat" cmpd="sng" w="9525">
              <a:solidFill>
                <a:srgbClr val="FFFFFF"/>
              </a:solidFill>
              <a:prstDash val="solid"/>
              <a:round/>
              <a:headEnd len="sm" w="sm" type="none"/>
              <a:tailEnd len="sm" w="sm" type="none"/>
            </a:ln>
          </p:spPr>
        </p:pic>
      </p:grpSp>
      <p:grpSp>
        <p:nvGrpSpPr>
          <p:cNvPr id="198" name="Google Shape;198;p17"/>
          <p:cNvGrpSpPr/>
          <p:nvPr/>
        </p:nvGrpSpPr>
        <p:grpSpPr>
          <a:xfrm>
            <a:off x="6375852" y="5355486"/>
            <a:ext cx="3072133" cy="2682668"/>
            <a:chOff x="7336025" y="5734100"/>
            <a:chExt cx="2074224" cy="1992031"/>
          </a:xfrm>
        </p:grpSpPr>
        <p:grpSp>
          <p:nvGrpSpPr>
            <p:cNvPr id="199" name="Google Shape;199;p17"/>
            <p:cNvGrpSpPr/>
            <p:nvPr/>
          </p:nvGrpSpPr>
          <p:grpSpPr>
            <a:xfrm>
              <a:off x="7336025" y="5734100"/>
              <a:ext cx="2074224" cy="1992031"/>
              <a:chOff x="0" y="-19050"/>
              <a:chExt cx="1161900" cy="921000"/>
            </a:xfrm>
          </p:grpSpPr>
          <p:sp>
            <p:nvSpPr>
              <p:cNvPr id="200" name="Google Shape;200;p17"/>
              <p:cNvSpPr/>
              <p:nvPr/>
            </p:nvSpPr>
            <p:spPr>
              <a:xfrm>
                <a:off x="0" y="0"/>
                <a:ext cx="1161752" cy="901826"/>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txBox="1"/>
              <p:nvPr/>
            </p:nvSpPr>
            <p:spPr>
              <a:xfrm>
                <a:off x="0" y="-19050"/>
                <a:ext cx="1161900" cy="9210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02" name="Google Shape;202;p17"/>
            <p:cNvPicPr preferRelativeResize="0"/>
            <p:nvPr/>
          </p:nvPicPr>
          <p:blipFill>
            <a:blip r:embed="rId7">
              <a:alphaModFix/>
            </a:blip>
            <a:stretch>
              <a:fillRect/>
            </a:stretch>
          </p:blipFill>
          <p:spPr>
            <a:xfrm>
              <a:off x="7459225" y="5861775"/>
              <a:ext cx="1814024" cy="1690949"/>
            </a:xfrm>
            <a:prstGeom prst="rect">
              <a:avLst/>
            </a:prstGeom>
            <a:noFill/>
            <a:ln cap="flat" cmpd="sng" w="9525">
              <a:solidFill>
                <a:srgbClr val="FFFFFF"/>
              </a:solidFill>
              <a:prstDash val="solid"/>
              <a:round/>
              <a:headEnd len="sm" w="sm" type="none"/>
              <a:tailEnd len="sm" w="sm" type="none"/>
            </a:ln>
          </p:spPr>
        </p:pic>
      </p:grpSp>
      <p:sp>
        <p:nvSpPr>
          <p:cNvPr id="203" name="Google Shape;203;p17"/>
          <p:cNvSpPr txBox="1"/>
          <p:nvPr/>
        </p:nvSpPr>
        <p:spPr>
          <a:xfrm>
            <a:off x="10173428" y="6411788"/>
            <a:ext cx="7525200" cy="5541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3600">
                <a:solidFill>
                  <a:schemeClr val="dk1"/>
                </a:solidFill>
                <a:latin typeface="Dosis"/>
                <a:ea typeface="Dosis"/>
                <a:cs typeface="Dosis"/>
                <a:sym typeface="Dosis"/>
              </a:rPr>
              <a:t>Dificultades:</a:t>
            </a:r>
            <a:endParaRPr sz="3600">
              <a:solidFill>
                <a:schemeClr val="dk1"/>
              </a:solidFill>
              <a:latin typeface="Dosis"/>
              <a:ea typeface="Dosis"/>
              <a:cs typeface="Dosis"/>
              <a:sym typeface="Dosis"/>
            </a:endParaRPr>
          </a:p>
        </p:txBody>
      </p:sp>
      <p:sp>
        <p:nvSpPr>
          <p:cNvPr id="204" name="Google Shape;204;p17"/>
          <p:cNvSpPr/>
          <p:nvPr/>
        </p:nvSpPr>
        <p:spPr>
          <a:xfrm flipH="1" rot="10800000">
            <a:off x="10173425" y="6936236"/>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5">
              <a:alphaModFix/>
            </a:blip>
            <a:stretch>
              <a:fillRect b="0" l="0" r="0" t="0"/>
            </a:stretch>
          </a:blipFill>
          <a:ln>
            <a:noFill/>
          </a:ln>
        </p:spPr>
      </p:sp>
      <p:pic>
        <p:nvPicPr>
          <p:cNvPr id="205" name="Google Shape;205;p17"/>
          <p:cNvPicPr preferRelativeResize="0"/>
          <p:nvPr/>
        </p:nvPicPr>
        <p:blipFill>
          <a:blip r:embed="rId8">
            <a:alphaModFix/>
          </a:blip>
          <a:stretch>
            <a:fillRect/>
          </a:stretch>
        </p:blipFill>
        <p:spPr>
          <a:xfrm>
            <a:off x="15182873" y="5355645"/>
            <a:ext cx="1164117" cy="1379700"/>
          </a:xfrm>
          <a:prstGeom prst="rect">
            <a:avLst/>
          </a:prstGeom>
          <a:noFill/>
          <a:ln>
            <a:noFill/>
          </a:ln>
        </p:spPr>
      </p:pic>
      <p:sp>
        <p:nvSpPr>
          <p:cNvPr id="206" name="Google Shape;206;p17"/>
          <p:cNvSpPr/>
          <p:nvPr/>
        </p:nvSpPr>
        <p:spPr>
          <a:xfrm>
            <a:off x="9550441" y="4520126"/>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9">
              <a:alphaModFix amt="41000"/>
            </a:blip>
            <a:stretch>
              <a:fillRect b="0" l="0" r="0" t="0"/>
            </a:stretch>
          </a:blipFill>
          <a:ln>
            <a:noFill/>
          </a:ln>
        </p:spPr>
      </p:sp>
      <p:sp>
        <p:nvSpPr>
          <p:cNvPr id="207" name="Google Shape;207;p17"/>
          <p:cNvSpPr/>
          <p:nvPr/>
        </p:nvSpPr>
        <p:spPr>
          <a:xfrm flipH="1" rot="2275003">
            <a:off x="6734019" y="1424451"/>
            <a:ext cx="705388" cy="1070279"/>
          </a:xfrm>
          <a:custGeom>
            <a:rect b="b" l="l" r="r" t="t"/>
            <a:pathLst>
              <a:path extrusionOk="0" h="3452065" w="2343089">
                <a:moveTo>
                  <a:pt x="0" y="0"/>
                </a:moveTo>
                <a:lnTo>
                  <a:pt x="2343089" y="0"/>
                </a:lnTo>
                <a:lnTo>
                  <a:pt x="2343089" y="3452065"/>
                </a:lnTo>
                <a:lnTo>
                  <a:pt x="0" y="3452065"/>
                </a:lnTo>
                <a:lnTo>
                  <a:pt x="0" y="0"/>
                </a:lnTo>
                <a:close/>
              </a:path>
            </a:pathLst>
          </a:custGeom>
          <a:blipFill rotWithShape="1">
            <a:blip r:embed="rId10">
              <a:alphaModFix/>
            </a:blip>
            <a:stretch>
              <a:fillRect b="0" l="0" r="0" t="0"/>
            </a:stretch>
          </a:blipFill>
          <a:ln>
            <a:noFill/>
          </a:ln>
        </p:spPr>
      </p:sp>
      <p:pic>
        <p:nvPicPr>
          <p:cNvPr id="208" name="Google Shape;208;p17"/>
          <p:cNvPicPr preferRelativeResize="0"/>
          <p:nvPr/>
        </p:nvPicPr>
        <p:blipFill>
          <a:blip r:embed="rId11">
            <a:alphaModFix/>
          </a:blip>
          <a:stretch>
            <a:fillRect/>
          </a:stretch>
        </p:blipFill>
        <p:spPr>
          <a:xfrm rot="10799974">
            <a:off x="1584816" y="4278055"/>
            <a:ext cx="1090764" cy="1436037"/>
          </a:xfrm>
          <a:prstGeom prst="rect">
            <a:avLst/>
          </a:prstGeom>
          <a:noFill/>
          <a:ln>
            <a:noFill/>
          </a:ln>
        </p:spPr>
      </p:pic>
      <p:pic>
        <p:nvPicPr>
          <p:cNvPr id="209" name="Google Shape;209;p17"/>
          <p:cNvPicPr preferRelativeResize="0"/>
          <p:nvPr/>
        </p:nvPicPr>
        <p:blipFill>
          <a:blip r:embed="rId12">
            <a:alphaModFix/>
          </a:blip>
          <a:stretch>
            <a:fillRect/>
          </a:stretch>
        </p:blipFill>
        <p:spPr>
          <a:xfrm>
            <a:off x="13355850" y="2966995"/>
            <a:ext cx="245950" cy="250050"/>
          </a:xfrm>
          <a:prstGeom prst="rect">
            <a:avLst/>
          </a:prstGeom>
          <a:noFill/>
          <a:ln>
            <a:noFill/>
          </a:ln>
        </p:spPr>
      </p:pic>
      <p:pic>
        <p:nvPicPr>
          <p:cNvPr id="210" name="Google Shape;210;p17"/>
          <p:cNvPicPr preferRelativeResize="0"/>
          <p:nvPr/>
        </p:nvPicPr>
        <p:blipFill>
          <a:blip r:embed="rId12">
            <a:alphaModFix/>
          </a:blip>
          <a:stretch>
            <a:fillRect/>
          </a:stretch>
        </p:blipFill>
        <p:spPr>
          <a:xfrm>
            <a:off x="2125222" y="7552824"/>
            <a:ext cx="913504" cy="928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214" name="Shape 214"/>
        <p:cNvGrpSpPr/>
        <p:nvPr/>
      </p:nvGrpSpPr>
      <p:grpSpPr>
        <a:xfrm>
          <a:off x="0" y="0"/>
          <a:ext cx="0" cy="0"/>
          <a:chOff x="0" y="0"/>
          <a:chExt cx="0" cy="0"/>
        </a:xfrm>
      </p:grpSpPr>
      <p:pic>
        <p:nvPicPr>
          <p:cNvPr id="215" name="Google Shape;215;p18"/>
          <p:cNvPicPr preferRelativeResize="0"/>
          <p:nvPr/>
        </p:nvPicPr>
        <p:blipFill>
          <a:blip r:embed="rId3">
            <a:alphaModFix/>
          </a:blip>
          <a:stretch>
            <a:fillRect/>
          </a:stretch>
        </p:blipFill>
        <p:spPr>
          <a:xfrm>
            <a:off x="658158" y="519523"/>
            <a:ext cx="16971684" cy="9281376"/>
          </a:xfrm>
          <a:prstGeom prst="rect">
            <a:avLst/>
          </a:prstGeom>
          <a:noFill/>
          <a:ln>
            <a:noFill/>
          </a:ln>
        </p:spPr>
      </p:pic>
      <p:sp>
        <p:nvSpPr>
          <p:cNvPr id="216" name="Google Shape;216;p18"/>
          <p:cNvSpPr txBox="1"/>
          <p:nvPr/>
        </p:nvSpPr>
        <p:spPr>
          <a:xfrm>
            <a:off x="2031300" y="3499175"/>
            <a:ext cx="11465400" cy="923400"/>
          </a:xfrm>
          <a:prstGeom prst="rect">
            <a:avLst/>
          </a:prstGeom>
          <a:noFill/>
          <a:ln>
            <a:noFill/>
          </a:ln>
        </p:spPr>
        <p:txBody>
          <a:bodyPr anchorCtr="0" anchor="t" bIns="0" lIns="0" spcFirstLastPara="1" rIns="0" wrap="square" tIns="0">
            <a:spAutoFit/>
          </a:bodyPr>
          <a:lstStyle/>
          <a:p>
            <a:pPr indent="-419100" lvl="0" marL="914400" rtl="0" algn="l">
              <a:spcBef>
                <a:spcPts val="0"/>
              </a:spcBef>
              <a:spcAft>
                <a:spcPts val="0"/>
              </a:spcAft>
              <a:buClr>
                <a:srgbClr val="2B2829"/>
              </a:buClr>
              <a:buSzPts val="3000"/>
              <a:buFont typeface="Dosis"/>
              <a:buChar char="➔"/>
            </a:pPr>
            <a:r>
              <a:rPr b="1" lang="en-US" sz="3000">
                <a:latin typeface="Dosis"/>
                <a:ea typeface="Dosis"/>
                <a:cs typeface="Dosis"/>
                <a:sym typeface="Dosis"/>
              </a:rPr>
              <a:t>Diseñar un sistema avanzado de gestión de información que centralice todos los datos relacionados con los estudiantes</a:t>
            </a:r>
            <a:endParaRPr b="1" sz="3000">
              <a:latin typeface="Dosis"/>
              <a:ea typeface="Dosis"/>
              <a:cs typeface="Dosis"/>
              <a:sym typeface="Dosis"/>
            </a:endParaRPr>
          </a:p>
        </p:txBody>
      </p:sp>
      <p:sp>
        <p:nvSpPr>
          <p:cNvPr id="217" name="Google Shape;217;p18"/>
          <p:cNvSpPr txBox="1"/>
          <p:nvPr/>
        </p:nvSpPr>
        <p:spPr>
          <a:xfrm>
            <a:off x="1941002" y="1730425"/>
            <a:ext cx="11888700" cy="13797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8964">
                <a:solidFill>
                  <a:schemeClr val="dk1"/>
                </a:solidFill>
                <a:latin typeface="Dosis"/>
                <a:ea typeface="Dosis"/>
                <a:cs typeface="Dosis"/>
                <a:sym typeface="Dosis"/>
              </a:rPr>
              <a:t>Propuesta de solución</a:t>
            </a:r>
            <a:endParaRPr sz="2200">
              <a:solidFill>
                <a:schemeClr val="dk1"/>
              </a:solidFill>
              <a:latin typeface="Dosis"/>
              <a:ea typeface="Dosis"/>
              <a:cs typeface="Dosis"/>
              <a:sym typeface="Dosis"/>
            </a:endParaRPr>
          </a:p>
        </p:txBody>
      </p:sp>
      <p:sp>
        <p:nvSpPr>
          <p:cNvPr id="218" name="Google Shape;218;p18"/>
          <p:cNvSpPr txBox="1"/>
          <p:nvPr/>
        </p:nvSpPr>
        <p:spPr>
          <a:xfrm>
            <a:off x="9029775" y="6009700"/>
            <a:ext cx="6795900" cy="1847100"/>
          </a:xfrm>
          <a:prstGeom prst="rect">
            <a:avLst/>
          </a:prstGeom>
          <a:noFill/>
          <a:ln>
            <a:noFill/>
          </a:ln>
        </p:spPr>
        <p:txBody>
          <a:bodyPr anchorCtr="0" anchor="t" bIns="0" lIns="0" spcFirstLastPara="1" rIns="0" wrap="square" tIns="0">
            <a:spAutoFit/>
          </a:bodyPr>
          <a:lstStyle/>
          <a:p>
            <a:pPr indent="-419100" lvl="0" marL="457200" rtl="0" algn="l">
              <a:lnSpc>
                <a:spcPct val="150000"/>
              </a:lnSpc>
              <a:spcBef>
                <a:spcPts val="1200"/>
              </a:spcBef>
              <a:spcAft>
                <a:spcPts val="0"/>
              </a:spcAft>
              <a:buClr>
                <a:schemeClr val="dk1"/>
              </a:buClr>
              <a:buSzPts val="3000"/>
              <a:buChar char="➔"/>
            </a:pPr>
            <a:r>
              <a:rPr b="1" lang="en-US" sz="3000">
                <a:latin typeface="Dosis"/>
                <a:ea typeface="Dosis"/>
                <a:cs typeface="Dosis"/>
                <a:sym typeface="Dosis"/>
              </a:rPr>
              <a:t>Centralización de Datos</a:t>
            </a:r>
            <a:endParaRPr b="1" sz="3000">
              <a:latin typeface="Dosis"/>
              <a:ea typeface="Dosis"/>
              <a:cs typeface="Dosis"/>
              <a:sym typeface="Dosis"/>
            </a:endParaRPr>
          </a:p>
          <a:p>
            <a:pPr indent="-419100" lvl="0" marL="457200" rtl="0" algn="l">
              <a:lnSpc>
                <a:spcPct val="150000"/>
              </a:lnSpc>
              <a:spcBef>
                <a:spcPts val="0"/>
              </a:spcBef>
              <a:spcAft>
                <a:spcPts val="0"/>
              </a:spcAft>
              <a:buClr>
                <a:schemeClr val="dk1"/>
              </a:buClr>
              <a:buSzPts val="3000"/>
              <a:buChar char="➔"/>
            </a:pPr>
            <a:r>
              <a:rPr b="1" lang="en-US" sz="3000">
                <a:latin typeface="Dosis"/>
                <a:ea typeface="Dosis"/>
                <a:cs typeface="Dosis"/>
                <a:sym typeface="Dosis"/>
              </a:rPr>
              <a:t>Análisis y Recomendaciones con IA</a:t>
            </a:r>
            <a:endParaRPr b="1" sz="3000">
              <a:latin typeface="Dosis"/>
              <a:ea typeface="Dosis"/>
              <a:cs typeface="Dosis"/>
              <a:sym typeface="Dosis"/>
            </a:endParaRPr>
          </a:p>
          <a:p>
            <a:pPr indent="-419100" lvl="0" marL="457200" rtl="0" algn="l">
              <a:lnSpc>
                <a:spcPct val="150000"/>
              </a:lnSpc>
              <a:spcBef>
                <a:spcPts val="0"/>
              </a:spcBef>
              <a:spcAft>
                <a:spcPts val="0"/>
              </a:spcAft>
              <a:buClr>
                <a:schemeClr val="dk1"/>
              </a:buClr>
              <a:buSzPts val="3000"/>
              <a:buChar char="➔"/>
            </a:pPr>
            <a:r>
              <a:rPr b="1" lang="en-US" sz="3000">
                <a:latin typeface="Dosis"/>
                <a:ea typeface="Dosis"/>
                <a:cs typeface="Dosis"/>
                <a:sym typeface="Dosis"/>
              </a:rPr>
              <a:t>Interfaz de Usuario Intuitiva</a:t>
            </a:r>
            <a:endParaRPr b="1" sz="3000">
              <a:latin typeface="Dosis"/>
              <a:ea typeface="Dosis"/>
              <a:cs typeface="Dosis"/>
              <a:sym typeface="Dosis"/>
            </a:endParaRPr>
          </a:p>
        </p:txBody>
      </p:sp>
      <p:sp>
        <p:nvSpPr>
          <p:cNvPr id="219" name="Google Shape;219;p18"/>
          <p:cNvSpPr txBox="1"/>
          <p:nvPr/>
        </p:nvSpPr>
        <p:spPr>
          <a:xfrm>
            <a:off x="8878028" y="5116388"/>
            <a:ext cx="7525200" cy="5541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3600">
                <a:solidFill>
                  <a:srgbClr val="2B2829"/>
                </a:solidFill>
                <a:latin typeface="Dosis"/>
                <a:ea typeface="Dosis"/>
                <a:cs typeface="Dosis"/>
                <a:sym typeface="Dosis"/>
              </a:rPr>
              <a:t>Características</a:t>
            </a:r>
            <a:endParaRPr b="1" sz="3000">
              <a:latin typeface="Dosis"/>
              <a:ea typeface="Dosis"/>
              <a:cs typeface="Dosis"/>
              <a:sym typeface="Dosis"/>
            </a:endParaRPr>
          </a:p>
        </p:txBody>
      </p:sp>
      <p:sp>
        <p:nvSpPr>
          <p:cNvPr id="220" name="Google Shape;220;p18"/>
          <p:cNvSpPr/>
          <p:nvPr/>
        </p:nvSpPr>
        <p:spPr>
          <a:xfrm flipH="1" rot="10800000">
            <a:off x="8878025" y="5640836"/>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4">
              <a:alphaModFix/>
            </a:blip>
            <a:stretch>
              <a:fillRect b="0" l="0" r="0" t="0"/>
            </a:stretch>
          </a:blipFill>
          <a:ln>
            <a:noFill/>
          </a:ln>
        </p:spPr>
      </p:sp>
      <p:pic>
        <p:nvPicPr>
          <p:cNvPr id="221" name="Google Shape;221;p18"/>
          <p:cNvPicPr preferRelativeResize="0"/>
          <p:nvPr/>
        </p:nvPicPr>
        <p:blipFill>
          <a:blip r:embed="rId5">
            <a:alphaModFix/>
          </a:blip>
          <a:stretch>
            <a:fillRect/>
          </a:stretch>
        </p:blipFill>
        <p:spPr>
          <a:xfrm>
            <a:off x="15182873" y="5355645"/>
            <a:ext cx="1164117" cy="1379700"/>
          </a:xfrm>
          <a:prstGeom prst="rect">
            <a:avLst/>
          </a:prstGeom>
          <a:noFill/>
          <a:ln>
            <a:noFill/>
          </a:ln>
        </p:spPr>
      </p:pic>
      <p:sp>
        <p:nvSpPr>
          <p:cNvPr id="222" name="Google Shape;222;p18"/>
          <p:cNvSpPr/>
          <p:nvPr/>
        </p:nvSpPr>
        <p:spPr>
          <a:xfrm>
            <a:off x="13051316" y="2538889"/>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6">
              <a:alphaModFix amt="41000"/>
            </a:blip>
            <a:stretch>
              <a:fillRect b="0" l="0" r="0" t="0"/>
            </a:stretch>
          </a:blipFill>
          <a:ln>
            <a:noFill/>
          </a:ln>
        </p:spPr>
      </p:sp>
      <p:pic>
        <p:nvPicPr>
          <p:cNvPr id="223" name="Google Shape;223;p18"/>
          <p:cNvPicPr preferRelativeResize="0"/>
          <p:nvPr/>
        </p:nvPicPr>
        <p:blipFill>
          <a:blip r:embed="rId7">
            <a:alphaModFix/>
          </a:blip>
          <a:stretch>
            <a:fillRect/>
          </a:stretch>
        </p:blipFill>
        <p:spPr>
          <a:xfrm rot="10799974">
            <a:off x="1769378" y="4301830"/>
            <a:ext cx="1090764" cy="1436037"/>
          </a:xfrm>
          <a:prstGeom prst="rect">
            <a:avLst/>
          </a:prstGeom>
          <a:noFill/>
          <a:ln>
            <a:noFill/>
          </a:ln>
        </p:spPr>
      </p:pic>
      <p:pic>
        <p:nvPicPr>
          <p:cNvPr id="224" name="Google Shape;224;p18"/>
          <p:cNvPicPr preferRelativeResize="0"/>
          <p:nvPr/>
        </p:nvPicPr>
        <p:blipFill>
          <a:blip r:embed="rId8">
            <a:alphaModFix/>
          </a:blip>
          <a:stretch>
            <a:fillRect/>
          </a:stretch>
        </p:blipFill>
        <p:spPr>
          <a:xfrm>
            <a:off x="3344021" y="5574338"/>
            <a:ext cx="2877775" cy="2925725"/>
          </a:xfrm>
          <a:prstGeom prst="rect">
            <a:avLst/>
          </a:prstGeom>
          <a:noFill/>
          <a:ln>
            <a:noFill/>
          </a:ln>
        </p:spPr>
      </p:pic>
      <p:sp>
        <p:nvSpPr>
          <p:cNvPr id="225" name="Google Shape;225;p18"/>
          <p:cNvSpPr/>
          <p:nvPr/>
        </p:nvSpPr>
        <p:spPr>
          <a:xfrm rot="-4503561">
            <a:off x="14945341" y="1204892"/>
            <a:ext cx="1181691" cy="2178231"/>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9">
              <a:alphaModFix/>
            </a:blip>
            <a:stretch>
              <a:fillRect b="0" l="0" r="0" t="0"/>
            </a:stretch>
          </a:blipFill>
          <a:ln>
            <a:noFill/>
          </a:ln>
        </p:spPr>
      </p:sp>
      <p:sp>
        <p:nvSpPr>
          <p:cNvPr id="226" name="Google Shape;226;p18"/>
          <p:cNvSpPr/>
          <p:nvPr/>
        </p:nvSpPr>
        <p:spPr>
          <a:xfrm>
            <a:off x="5994825" y="5175200"/>
            <a:ext cx="738464" cy="1082943"/>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230" name="Shape 230"/>
        <p:cNvGrpSpPr/>
        <p:nvPr/>
      </p:nvGrpSpPr>
      <p:grpSpPr>
        <a:xfrm>
          <a:off x="0" y="0"/>
          <a:ext cx="0" cy="0"/>
          <a:chOff x="0" y="0"/>
          <a:chExt cx="0" cy="0"/>
        </a:xfrm>
      </p:grpSpPr>
      <p:pic>
        <p:nvPicPr>
          <p:cNvPr id="231" name="Google Shape;231;p19"/>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232" name="Google Shape;232;p19"/>
          <p:cNvSpPr txBox="1"/>
          <p:nvPr/>
        </p:nvSpPr>
        <p:spPr>
          <a:xfrm>
            <a:off x="3856506" y="4378149"/>
            <a:ext cx="10575000" cy="2338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"Desarrollar un sistema informático avanzado para el Colegio Alta Vida que permita gestionar de manera eficiente la información de los estudiantes con Trastorno del Espectro Autista (TEA), mejorando la accesibilidad, la toma de decisiones y la calidad educativa.</a:t>
            </a:r>
            <a:endParaRPr sz="3100">
              <a:latin typeface="Dosis"/>
              <a:ea typeface="Dosis"/>
              <a:cs typeface="Dosis"/>
              <a:sym typeface="Dosis"/>
            </a:endParaRPr>
          </a:p>
        </p:txBody>
      </p:sp>
      <p:sp>
        <p:nvSpPr>
          <p:cNvPr id="233" name="Google Shape;233;p19"/>
          <p:cNvSpPr/>
          <p:nvPr/>
        </p:nvSpPr>
        <p:spPr>
          <a:xfrm rot="-1393071">
            <a:off x="13391754" y="4294077"/>
            <a:ext cx="3734468" cy="3565900"/>
          </a:xfrm>
          <a:custGeom>
            <a:rect b="b" l="l" r="r" t="t"/>
            <a:pathLst>
              <a:path extrusionOk="0" h="3892092" w="3823981">
                <a:moveTo>
                  <a:pt x="0" y="0"/>
                </a:moveTo>
                <a:lnTo>
                  <a:pt x="3823981" y="0"/>
                </a:lnTo>
                <a:lnTo>
                  <a:pt x="3823981" y="3892092"/>
                </a:lnTo>
                <a:lnTo>
                  <a:pt x="0" y="3892092"/>
                </a:lnTo>
                <a:lnTo>
                  <a:pt x="0" y="0"/>
                </a:lnTo>
                <a:close/>
              </a:path>
            </a:pathLst>
          </a:custGeom>
          <a:blipFill rotWithShape="1">
            <a:blip r:embed="rId4">
              <a:alphaModFix/>
            </a:blip>
            <a:stretch>
              <a:fillRect b="0" l="0" r="0" t="0"/>
            </a:stretch>
          </a:blipFill>
          <a:ln>
            <a:noFill/>
          </a:ln>
        </p:spPr>
      </p:sp>
      <p:sp>
        <p:nvSpPr>
          <p:cNvPr id="234" name="Google Shape;234;p19"/>
          <p:cNvSpPr txBox="1"/>
          <p:nvPr/>
        </p:nvSpPr>
        <p:spPr>
          <a:xfrm>
            <a:off x="1941007" y="1849995"/>
            <a:ext cx="14406000" cy="1395300"/>
          </a:xfrm>
          <a:prstGeom prst="rect">
            <a:avLst/>
          </a:prstGeom>
          <a:noFill/>
          <a:ln>
            <a:noFill/>
          </a:ln>
        </p:spPr>
        <p:txBody>
          <a:bodyPr anchorCtr="0" anchor="t" bIns="0" lIns="0" spcFirstLastPara="1" rIns="0" wrap="square" tIns="0">
            <a:spAutoFit/>
          </a:bodyPr>
          <a:lstStyle/>
          <a:p>
            <a:pPr indent="0" lvl="0" marL="0" marR="0" rtl="0" algn="ctr">
              <a:lnSpc>
                <a:spcPct val="151004"/>
              </a:lnSpc>
              <a:spcBef>
                <a:spcPts val="0"/>
              </a:spcBef>
              <a:spcAft>
                <a:spcPts val="0"/>
              </a:spcAft>
              <a:buNone/>
            </a:pPr>
            <a:r>
              <a:rPr b="1" lang="en-US" sz="9064" u="sng">
                <a:solidFill>
                  <a:srgbClr val="2B2829"/>
                </a:solidFill>
                <a:latin typeface="Dosis"/>
                <a:ea typeface="Dosis"/>
                <a:cs typeface="Dosis"/>
                <a:sym typeface="Dosis"/>
              </a:rPr>
              <a:t>OBJETIVO GENERAL</a:t>
            </a:r>
            <a:endParaRPr sz="2300" u="sng">
              <a:latin typeface="Dosis"/>
              <a:ea typeface="Dosis"/>
              <a:cs typeface="Dosis"/>
              <a:sym typeface="Dosis"/>
            </a:endParaRPr>
          </a:p>
        </p:txBody>
      </p:sp>
      <p:grpSp>
        <p:nvGrpSpPr>
          <p:cNvPr id="235" name="Google Shape;235;p19"/>
          <p:cNvGrpSpPr/>
          <p:nvPr/>
        </p:nvGrpSpPr>
        <p:grpSpPr>
          <a:xfrm>
            <a:off x="12710926" y="6025175"/>
            <a:ext cx="1641904" cy="81179"/>
            <a:chOff x="0" y="0"/>
            <a:chExt cx="1214965" cy="98698"/>
          </a:xfrm>
        </p:grpSpPr>
        <p:sp>
          <p:nvSpPr>
            <p:cNvPr id="236" name="Google Shape;236;p19"/>
            <p:cNvSpPr/>
            <p:nvPr/>
          </p:nvSpPr>
          <p:spPr>
            <a:xfrm>
              <a:off x="0" y="0"/>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sp>
          <p:nvSpPr>
            <p:cNvPr id="237" name="Google Shape;237;p19"/>
            <p:cNvSpPr/>
            <p:nvPr/>
          </p:nvSpPr>
          <p:spPr>
            <a:xfrm>
              <a:off x="0" y="21382"/>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grpSp>
      <p:grpSp>
        <p:nvGrpSpPr>
          <p:cNvPr id="238" name="Google Shape;238;p19"/>
          <p:cNvGrpSpPr/>
          <p:nvPr/>
        </p:nvGrpSpPr>
        <p:grpSpPr>
          <a:xfrm>
            <a:off x="4131075" y="4804025"/>
            <a:ext cx="3937654" cy="81171"/>
            <a:chOff x="0" y="0"/>
            <a:chExt cx="1332269" cy="108228"/>
          </a:xfrm>
        </p:grpSpPr>
        <p:sp>
          <p:nvSpPr>
            <p:cNvPr id="239" name="Google Shape;239;p19"/>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6">
                <a:alphaModFix/>
              </a:blip>
              <a:stretch>
                <a:fillRect b="0" l="0" r="0" t="0"/>
              </a:stretch>
            </a:blipFill>
            <a:ln>
              <a:noFill/>
            </a:ln>
          </p:spPr>
        </p:sp>
        <p:sp>
          <p:nvSpPr>
            <p:cNvPr id="240" name="Google Shape;240;p19"/>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6">
                <a:alphaModFix/>
              </a:blip>
              <a:stretch>
                <a:fillRect b="0" l="0" r="0" t="0"/>
              </a:stretch>
            </a:blipFill>
            <a:ln>
              <a:noFill/>
            </a:ln>
          </p:spPr>
        </p:sp>
      </p:grpSp>
      <p:pic>
        <p:nvPicPr>
          <p:cNvPr id="241" name="Google Shape;241;p19"/>
          <p:cNvPicPr preferRelativeResize="0"/>
          <p:nvPr/>
        </p:nvPicPr>
        <p:blipFill>
          <a:blip r:embed="rId7">
            <a:alphaModFix/>
          </a:blip>
          <a:stretch>
            <a:fillRect/>
          </a:stretch>
        </p:blipFill>
        <p:spPr>
          <a:xfrm>
            <a:off x="1718275" y="6341521"/>
            <a:ext cx="1951225" cy="2568879"/>
          </a:xfrm>
          <a:prstGeom prst="rect">
            <a:avLst/>
          </a:prstGeom>
          <a:noFill/>
          <a:ln>
            <a:noFill/>
          </a:ln>
        </p:spPr>
      </p:pic>
      <p:grpSp>
        <p:nvGrpSpPr>
          <p:cNvPr id="242" name="Google Shape;242;p19"/>
          <p:cNvGrpSpPr/>
          <p:nvPr/>
        </p:nvGrpSpPr>
        <p:grpSpPr>
          <a:xfrm>
            <a:off x="7169013" y="5414600"/>
            <a:ext cx="5768592" cy="81171"/>
            <a:chOff x="0" y="0"/>
            <a:chExt cx="1332269" cy="108228"/>
          </a:xfrm>
        </p:grpSpPr>
        <p:sp>
          <p:nvSpPr>
            <p:cNvPr id="243" name="Google Shape;243;p19"/>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6">
                <a:alphaModFix/>
              </a:blip>
              <a:stretch>
                <a:fillRect b="0" l="0" r="0" t="0"/>
              </a:stretch>
            </a:blipFill>
            <a:ln>
              <a:noFill/>
            </a:ln>
          </p:spPr>
        </p:sp>
        <p:sp>
          <p:nvSpPr>
            <p:cNvPr id="244" name="Google Shape;244;p19"/>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6">
                <a:alphaModFix/>
              </a:blip>
              <a:stretch>
                <a:fillRect b="0" l="0" r="0" t="0"/>
              </a:stretch>
            </a:blipFill>
            <a:ln>
              <a:noFill/>
            </a:ln>
          </p:spPr>
        </p:sp>
      </p:grpSp>
      <p:grpSp>
        <p:nvGrpSpPr>
          <p:cNvPr id="245" name="Google Shape;245;p19"/>
          <p:cNvGrpSpPr/>
          <p:nvPr/>
        </p:nvGrpSpPr>
        <p:grpSpPr>
          <a:xfrm>
            <a:off x="4571998" y="6700121"/>
            <a:ext cx="9067284" cy="81179"/>
            <a:chOff x="0" y="0"/>
            <a:chExt cx="1214965" cy="98698"/>
          </a:xfrm>
        </p:grpSpPr>
        <p:sp>
          <p:nvSpPr>
            <p:cNvPr id="246" name="Google Shape;246;p19"/>
            <p:cNvSpPr/>
            <p:nvPr/>
          </p:nvSpPr>
          <p:spPr>
            <a:xfrm>
              <a:off x="0" y="0"/>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sp>
          <p:nvSpPr>
            <p:cNvPr id="247" name="Google Shape;247;p19"/>
            <p:cNvSpPr/>
            <p:nvPr/>
          </p:nvSpPr>
          <p:spPr>
            <a:xfrm>
              <a:off x="0" y="21382"/>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251" name="Shape 251"/>
        <p:cNvGrpSpPr/>
        <p:nvPr/>
      </p:nvGrpSpPr>
      <p:grpSpPr>
        <a:xfrm>
          <a:off x="0" y="0"/>
          <a:ext cx="0" cy="0"/>
          <a:chOff x="0" y="0"/>
          <a:chExt cx="0" cy="0"/>
        </a:xfrm>
      </p:grpSpPr>
      <p:pic>
        <p:nvPicPr>
          <p:cNvPr id="252" name="Google Shape;252;p20"/>
          <p:cNvPicPr preferRelativeResize="0"/>
          <p:nvPr/>
        </p:nvPicPr>
        <p:blipFill>
          <a:blip r:embed="rId3">
            <a:alphaModFix/>
          </a:blip>
          <a:stretch>
            <a:fillRect/>
          </a:stretch>
        </p:blipFill>
        <p:spPr>
          <a:xfrm>
            <a:off x="696250" y="357450"/>
            <a:ext cx="17151002" cy="9572096"/>
          </a:xfrm>
          <a:prstGeom prst="rect">
            <a:avLst/>
          </a:prstGeom>
          <a:noFill/>
          <a:ln>
            <a:noFill/>
          </a:ln>
        </p:spPr>
      </p:pic>
      <p:sp>
        <p:nvSpPr>
          <p:cNvPr id="253" name="Google Shape;253;p20"/>
          <p:cNvSpPr/>
          <p:nvPr/>
        </p:nvSpPr>
        <p:spPr>
          <a:xfrm rot="-1394170">
            <a:off x="13324335" y="3954096"/>
            <a:ext cx="3828615" cy="3896808"/>
          </a:xfrm>
          <a:custGeom>
            <a:rect b="b" l="l" r="r" t="t"/>
            <a:pathLst>
              <a:path extrusionOk="0" h="3892092" w="3823981">
                <a:moveTo>
                  <a:pt x="0" y="0"/>
                </a:moveTo>
                <a:lnTo>
                  <a:pt x="3823981" y="0"/>
                </a:lnTo>
                <a:lnTo>
                  <a:pt x="3823981" y="3892092"/>
                </a:lnTo>
                <a:lnTo>
                  <a:pt x="0" y="3892092"/>
                </a:lnTo>
                <a:lnTo>
                  <a:pt x="0" y="0"/>
                </a:lnTo>
                <a:close/>
              </a:path>
            </a:pathLst>
          </a:custGeom>
          <a:blipFill rotWithShape="1">
            <a:blip r:embed="rId4">
              <a:alphaModFix/>
            </a:blip>
            <a:stretch>
              <a:fillRect b="0" l="0" r="0" t="0"/>
            </a:stretch>
          </a:blipFill>
          <a:ln>
            <a:noFill/>
          </a:ln>
        </p:spPr>
      </p:sp>
      <p:sp>
        <p:nvSpPr>
          <p:cNvPr id="254" name="Google Shape;254;p20"/>
          <p:cNvSpPr txBox="1"/>
          <p:nvPr/>
        </p:nvSpPr>
        <p:spPr>
          <a:xfrm>
            <a:off x="3856506" y="3920949"/>
            <a:ext cx="10575000" cy="2624400"/>
          </a:xfrm>
          <a:prstGeom prst="rect">
            <a:avLst/>
          </a:prstGeom>
          <a:noFill/>
          <a:ln>
            <a:noFill/>
          </a:ln>
        </p:spPr>
        <p:txBody>
          <a:bodyPr anchorCtr="0" anchor="t" bIns="0" lIns="0" spcFirstLastPara="1" rIns="0" wrap="square" tIns="0">
            <a:spAutoFit/>
          </a:bodyPr>
          <a:lstStyle/>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Recolectar y analizar los requisitos del sistema </a:t>
            </a:r>
            <a:endParaRPr sz="3100">
              <a:latin typeface="Dosis SemiBold"/>
              <a:ea typeface="Dosis SemiBold"/>
              <a:cs typeface="Dosis SemiBold"/>
              <a:sym typeface="Dosis SemiBold"/>
            </a:endParaRPr>
          </a:p>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Diseñar la arquitectura del sistema</a:t>
            </a:r>
            <a:endParaRPr sz="3100">
              <a:latin typeface="Dosis SemiBold"/>
              <a:ea typeface="Dosis SemiBold"/>
              <a:cs typeface="Dosis SemiBold"/>
              <a:sym typeface="Dosis SemiBold"/>
            </a:endParaRPr>
          </a:p>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Desarrollar una interfaz de usuario intuitiva y amigable</a:t>
            </a:r>
            <a:endParaRPr sz="3100">
              <a:latin typeface="Dosis SemiBold"/>
              <a:ea typeface="Dosis SemiBold"/>
              <a:cs typeface="Dosis SemiBold"/>
              <a:sym typeface="Dosis SemiBold"/>
            </a:endParaRPr>
          </a:p>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Implementar y entrenar modelos de inteligencia artificial</a:t>
            </a:r>
            <a:endParaRPr sz="3100">
              <a:highlight>
                <a:srgbClr val="FFF2CC"/>
              </a:highlight>
              <a:latin typeface="Dosis SemiBold"/>
              <a:ea typeface="Dosis SemiBold"/>
              <a:cs typeface="Dosis SemiBold"/>
              <a:sym typeface="Dosis SemiBold"/>
            </a:endParaRPr>
          </a:p>
        </p:txBody>
      </p:sp>
      <p:sp>
        <p:nvSpPr>
          <p:cNvPr id="255" name="Google Shape;255;p20"/>
          <p:cNvSpPr txBox="1"/>
          <p:nvPr/>
        </p:nvSpPr>
        <p:spPr>
          <a:xfrm>
            <a:off x="1941007" y="1468995"/>
            <a:ext cx="14406000" cy="1395300"/>
          </a:xfrm>
          <a:prstGeom prst="rect">
            <a:avLst/>
          </a:prstGeom>
          <a:noFill/>
          <a:ln>
            <a:noFill/>
          </a:ln>
        </p:spPr>
        <p:txBody>
          <a:bodyPr anchorCtr="0" anchor="t" bIns="0" lIns="0" spcFirstLastPara="1" rIns="0" wrap="square" tIns="0">
            <a:spAutoFit/>
          </a:bodyPr>
          <a:lstStyle/>
          <a:p>
            <a:pPr indent="0" lvl="0" marL="0" marR="0" rtl="0" algn="ctr">
              <a:lnSpc>
                <a:spcPct val="151004"/>
              </a:lnSpc>
              <a:spcBef>
                <a:spcPts val="0"/>
              </a:spcBef>
              <a:spcAft>
                <a:spcPts val="0"/>
              </a:spcAft>
              <a:buNone/>
            </a:pPr>
            <a:r>
              <a:rPr b="1" lang="en-US" sz="9064" u="sng">
                <a:solidFill>
                  <a:srgbClr val="2B2829"/>
                </a:solidFill>
                <a:latin typeface="Dosis"/>
                <a:ea typeface="Dosis"/>
                <a:cs typeface="Dosis"/>
                <a:sym typeface="Dosis"/>
              </a:rPr>
              <a:t>OBJETIVOS E</a:t>
            </a:r>
            <a:r>
              <a:rPr b="1" lang="en-US" sz="9064" u="sng">
                <a:solidFill>
                  <a:srgbClr val="2B2829"/>
                </a:solidFill>
                <a:latin typeface="Dosis"/>
                <a:ea typeface="Dosis"/>
                <a:cs typeface="Dosis"/>
                <a:sym typeface="Dosis"/>
              </a:rPr>
              <a:t>SPECÍFICOS</a:t>
            </a:r>
            <a:endParaRPr sz="2300" u="sng">
              <a:latin typeface="Dosis"/>
              <a:ea typeface="Dosis"/>
              <a:cs typeface="Dosis"/>
              <a:sym typeface="Dosis"/>
            </a:endParaRPr>
          </a:p>
        </p:txBody>
      </p:sp>
      <p:pic>
        <p:nvPicPr>
          <p:cNvPr id="256" name="Google Shape;256;p20"/>
          <p:cNvPicPr preferRelativeResize="0"/>
          <p:nvPr/>
        </p:nvPicPr>
        <p:blipFill>
          <a:blip r:embed="rId5">
            <a:alphaModFix/>
          </a:blip>
          <a:stretch>
            <a:fillRect/>
          </a:stretch>
        </p:blipFill>
        <p:spPr>
          <a:xfrm>
            <a:off x="1373375" y="6353396"/>
            <a:ext cx="1951225" cy="2568879"/>
          </a:xfrm>
          <a:prstGeom prst="rect">
            <a:avLst/>
          </a:prstGeom>
          <a:noFill/>
          <a:ln>
            <a:noFill/>
          </a:ln>
        </p:spPr>
      </p:pic>
      <p:sp>
        <p:nvSpPr>
          <p:cNvPr id="257" name="Google Shape;257;p20"/>
          <p:cNvSpPr/>
          <p:nvPr/>
        </p:nvSpPr>
        <p:spPr>
          <a:xfrm>
            <a:off x="13015641" y="3109738"/>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6">
              <a:alphaModFix amt="41000"/>
            </a:blip>
            <a:stretch>
              <a:fillRect b="0" l="0" r="0" t="0"/>
            </a:stretch>
          </a:blipFill>
          <a:ln>
            <a:noFill/>
          </a:ln>
        </p:spPr>
      </p:sp>
      <p:grpSp>
        <p:nvGrpSpPr>
          <p:cNvPr id="258" name="Google Shape;258;p20"/>
          <p:cNvGrpSpPr/>
          <p:nvPr/>
        </p:nvGrpSpPr>
        <p:grpSpPr>
          <a:xfrm>
            <a:off x="4447600" y="7237200"/>
            <a:ext cx="9514932" cy="199183"/>
            <a:chOff x="0" y="0"/>
            <a:chExt cx="1332269" cy="108228"/>
          </a:xfrm>
        </p:grpSpPr>
        <p:sp>
          <p:nvSpPr>
            <p:cNvPr id="259" name="Google Shape;259;p20"/>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7">
                <a:alphaModFix/>
              </a:blip>
              <a:stretch>
                <a:fillRect b="0" l="0" r="0" t="0"/>
              </a:stretch>
            </a:blipFill>
            <a:ln>
              <a:noFill/>
            </a:ln>
          </p:spPr>
        </p:sp>
        <p:sp>
          <p:nvSpPr>
            <p:cNvPr id="260" name="Google Shape;260;p20"/>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7">
                <a:alphaModFix/>
              </a:blip>
              <a:stretch>
                <a:fillRect b="0" l="0" r="0" t="0"/>
              </a:stretch>
            </a:blipFill>
            <a:ln>
              <a:noFill/>
            </a:ln>
          </p:spPr>
        </p:sp>
      </p:grpSp>
      <p:grpSp>
        <p:nvGrpSpPr>
          <p:cNvPr id="261" name="Google Shape;261;p20"/>
          <p:cNvGrpSpPr/>
          <p:nvPr/>
        </p:nvGrpSpPr>
        <p:grpSpPr>
          <a:xfrm>
            <a:off x="4605442" y="7510246"/>
            <a:ext cx="9514932" cy="199183"/>
            <a:chOff x="0" y="0"/>
            <a:chExt cx="1332269" cy="108228"/>
          </a:xfrm>
        </p:grpSpPr>
        <p:sp>
          <p:nvSpPr>
            <p:cNvPr id="262" name="Google Shape;262;p20"/>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7">
                <a:alphaModFix/>
              </a:blip>
              <a:stretch>
                <a:fillRect b="0" l="0" r="0" t="0"/>
              </a:stretch>
            </a:blipFill>
            <a:ln>
              <a:noFill/>
            </a:ln>
          </p:spPr>
        </p:sp>
        <p:sp>
          <p:nvSpPr>
            <p:cNvPr id="263" name="Google Shape;263;p20"/>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7">
                <a:alphaModFix/>
              </a:blip>
              <a:stretch>
                <a:fillRect b="0" l="0" r="0" t="0"/>
              </a:stretch>
            </a:blipFill>
            <a:ln>
              <a:noFill/>
            </a:ln>
          </p:spPr>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267" name="Shape 267"/>
        <p:cNvGrpSpPr/>
        <p:nvPr/>
      </p:nvGrpSpPr>
      <p:grpSpPr>
        <a:xfrm>
          <a:off x="0" y="0"/>
          <a:ext cx="0" cy="0"/>
          <a:chOff x="0" y="0"/>
          <a:chExt cx="0" cy="0"/>
        </a:xfrm>
      </p:grpSpPr>
      <p:pic>
        <p:nvPicPr>
          <p:cNvPr id="268" name="Google Shape;268;p21"/>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269" name="Google Shape;269;p21"/>
          <p:cNvSpPr/>
          <p:nvPr/>
        </p:nvSpPr>
        <p:spPr>
          <a:xfrm rot="-2444469">
            <a:off x="12860771" y="4726730"/>
            <a:ext cx="4000690" cy="3200552"/>
          </a:xfrm>
          <a:custGeom>
            <a:rect b="b" l="l" r="r" t="t"/>
            <a:pathLst>
              <a:path extrusionOk="0" h="3201252" w="4001565">
                <a:moveTo>
                  <a:pt x="0" y="0"/>
                </a:moveTo>
                <a:lnTo>
                  <a:pt x="4001566" y="0"/>
                </a:lnTo>
                <a:lnTo>
                  <a:pt x="4001566" y="3201253"/>
                </a:lnTo>
                <a:lnTo>
                  <a:pt x="0" y="3201253"/>
                </a:lnTo>
                <a:lnTo>
                  <a:pt x="0" y="0"/>
                </a:lnTo>
                <a:close/>
              </a:path>
            </a:pathLst>
          </a:custGeom>
          <a:blipFill rotWithShape="1">
            <a:blip r:embed="rId4">
              <a:alphaModFix/>
            </a:blip>
            <a:stretch>
              <a:fillRect b="0" l="0" r="0" t="0"/>
            </a:stretch>
          </a:blipFill>
          <a:ln>
            <a:noFill/>
          </a:ln>
        </p:spPr>
      </p:sp>
      <p:grpSp>
        <p:nvGrpSpPr>
          <p:cNvPr id="270" name="Google Shape;270;p21"/>
          <p:cNvGrpSpPr/>
          <p:nvPr/>
        </p:nvGrpSpPr>
        <p:grpSpPr>
          <a:xfrm>
            <a:off x="1757471" y="3693650"/>
            <a:ext cx="2294196" cy="558300"/>
            <a:chOff x="2395071" y="3693650"/>
            <a:chExt cx="2294196" cy="558300"/>
          </a:xfrm>
        </p:grpSpPr>
        <p:sp>
          <p:nvSpPr>
            <p:cNvPr id="271" name="Google Shape;271;p21"/>
            <p:cNvSpPr/>
            <p:nvPr/>
          </p:nvSpPr>
          <p:spPr>
            <a:xfrm>
              <a:off x="2395071" y="3693650"/>
              <a:ext cx="2142900" cy="558300"/>
            </a:xfrm>
            <a:prstGeom prst="roundRect">
              <a:avLst>
                <a:gd fmla="val 50000" name="adj"/>
              </a:avLst>
            </a:prstGeom>
            <a:solidFill>
              <a:srgbClr val="A3BC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2" name="Google Shape;272;p21"/>
            <p:cNvSpPr txBox="1"/>
            <p:nvPr/>
          </p:nvSpPr>
          <p:spPr>
            <a:xfrm>
              <a:off x="2851468" y="3727875"/>
              <a:ext cx="18378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000">
                  <a:latin typeface="Dosis"/>
                  <a:ea typeface="Dosis"/>
                  <a:cs typeface="Dosis"/>
                  <a:sym typeface="Dosis"/>
                </a:rPr>
                <a:t>Agilidad</a:t>
              </a:r>
              <a:endParaRPr>
                <a:latin typeface="Dosis"/>
                <a:ea typeface="Dosis"/>
                <a:cs typeface="Dosis"/>
                <a:sym typeface="Dosis"/>
              </a:endParaRPr>
            </a:p>
          </p:txBody>
        </p:sp>
      </p:grpSp>
      <p:sp>
        <p:nvSpPr>
          <p:cNvPr id="273" name="Google Shape;273;p21"/>
          <p:cNvSpPr/>
          <p:nvPr/>
        </p:nvSpPr>
        <p:spPr>
          <a:xfrm>
            <a:off x="4118325" y="3693650"/>
            <a:ext cx="3196500" cy="558300"/>
          </a:xfrm>
          <a:prstGeom prst="roundRect">
            <a:avLst>
              <a:gd fmla="val 50000" name="adj"/>
            </a:avLst>
          </a:prstGeom>
          <a:solidFill>
            <a:srgbClr val="F1CE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4" name="Google Shape;274;p21"/>
          <p:cNvSpPr/>
          <p:nvPr/>
        </p:nvSpPr>
        <p:spPr>
          <a:xfrm>
            <a:off x="7620464" y="3693650"/>
            <a:ext cx="2437800" cy="558300"/>
          </a:xfrm>
          <a:prstGeom prst="roundRect">
            <a:avLst>
              <a:gd fmla="val 50000" name="adj"/>
            </a:avLst>
          </a:prstGeom>
          <a:solidFill>
            <a:srgbClr val="FAA1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5" name="Google Shape;275;p21"/>
          <p:cNvSpPr/>
          <p:nvPr/>
        </p:nvSpPr>
        <p:spPr>
          <a:xfrm>
            <a:off x="10395840" y="3693650"/>
            <a:ext cx="2142900" cy="558300"/>
          </a:xfrm>
          <a:prstGeom prst="roundRect">
            <a:avLst>
              <a:gd fmla="val 50000" name="adj"/>
            </a:avLst>
          </a:prstGeom>
          <a:solidFill>
            <a:srgbClr val="76B8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6" name="Google Shape;276;p21"/>
          <p:cNvSpPr/>
          <p:nvPr/>
        </p:nvSpPr>
        <p:spPr>
          <a:xfrm>
            <a:off x="12722500" y="3693650"/>
            <a:ext cx="3196500" cy="558300"/>
          </a:xfrm>
          <a:prstGeom prst="roundRect">
            <a:avLst>
              <a:gd fmla="val 50000" name="adj"/>
            </a:avLst>
          </a:prstGeom>
          <a:solidFill>
            <a:srgbClr val="D4E1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7" name="Google Shape;277;p21"/>
          <p:cNvSpPr txBox="1"/>
          <p:nvPr/>
        </p:nvSpPr>
        <p:spPr>
          <a:xfrm>
            <a:off x="4016350" y="3727875"/>
            <a:ext cx="34044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Trabajo en equipo</a:t>
            </a:r>
            <a:endParaRPr>
              <a:latin typeface="Dosis"/>
              <a:ea typeface="Dosis"/>
              <a:cs typeface="Dosis"/>
              <a:sym typeface="Dosis"/>
            </a:endParaRPr>
          </a:p>
        </p:txBody>
      </p:sp>
      <p:sp>
        <p:nvSpPr>
          <p:cNvPr id="278" name="Google Shape;278;p21"/>
          <p:cNvSpPr txBox="1"/>
          <p:nvPr/>
        </p:nvSpPr>
        <p:spPr>
          <a:xfrm>
            <a:off x="7763102" y="3727875"/>
            <a:ext cx="22941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000">
                <a:latin typeface="Dosis"/>
                <a:ea typeface="Dosis"/>
                <a:cs typeface="Dosis"/>
                <a:sym typeface="Dosis"/>
              </a:rPr>
              <a:t>Comunicación</a:t>
            </a:r>
            <a:endParaRPr>
              <a:latin typeface="Dosis"/>
              <a:ea typeface="Dosis"/>
              <a:cs typeface="Dosis"/>
              <a:sym typeface="Dosis"/>
            </a:endParaRPr>
          </a:p>
        </p:txBody>
      </p:sp>
      <p:sp>
        <p:nvSpPr>
          <p:cNvPr id="279" name="Google Shape;279;p21"/>
          <p:cNvSpPr txBox="1"/>
          <p:nvPr/>
        </p:nvSpPr>
        <p:spPr>
          <a:xfrm>
            <a:off x="12800296" y="3727875"/>
            <a:ext cx="31965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Responsabilidad</a:t>
            </a:r>
            <a:endParaRPr>
              <a:latin typeface="Dosis"/>
              <a:ea typeface="Dosis"/>
              <a:cs typeface="Dosis"/>
              <a:sym typeface="Dosis"/>
            </a:endParaRPr>
          </a:p>
        </p:txBody>
      </p:sp>
      <p:sp>
        <p:nvSpPr>
          <p:cNvPr id="280" name="Google Shape;280;p21"/>
          <p:cNvSpPr txBox="1"/>
          <p:nvPr/>
        </p:nvSpPr>
        <p:spPr>
          <a:xfrm>
            <a:off x="10658699" y="3727869"/>
            <a:ext cx="16170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Empatía</a:t>
            </a:r>
            <a:endParaRPr>
              <a:latin typeface="Dosis"/>
              <a:ea typeface="Dosis"/>
              <a:cs typeface="Dosis"/>
              <a:sym typeface="Dosis"/>
            </a:endParaRPr>
          </a:p>
        </p:txBody>
      </p:sp>
      <p:sp>
        <p:nvSpPr>
          <p:cNvPr id="281" name="Google Shape;281;p21"/>
          <p:cNvSpPr txBox="1"/>
          <p:nvPr/>
        </p:nvSpPr>
        <p:spPr>
          <a:xfrm>
            <a:off x="4854542" y="5019675"/>
            <a:ext cx="9532500" cy="3003900"/>
          </a:xfrm>
          <a:prstGeom prst="rect">
            <a:avLst/>
          </a:prstGeom>
          <a:noFill/>
          <a:ln>
            <a:noFill/>
          </a:ln>
        </p:spPr>
        <p:txBody>
          <a:bodyPr anchorCtr="0" anchor="t" bIns="0" lIns="0" spcFirstLastPara="1" rIns="0" wrap="square" tIns="0">
            <a:spAutoFit/>
          </a:bodyPr>
          <a:lstStyle/>
          <a:p>
            <a:pPr indent="-444500" lvl="0" marL="457200" marR="0" rtl="0" algn="l">
              <a:lnSpc>
                <a:spcPct val="158000"/>
              </a:lnSpc>
              <a:spcBef>
                <a:spcPts val="0"/>
              </a:spcBef>
              <a:spcAft>
                <a:spcPts val="0"/>
              </a:spcAft>
              <a:buClr>
                <a:srgbClr val="000000"/>
              </a:buClr>
              <a:buSzPts val="3400"/>
              <a:buFont typeface="Dosis"/>
              <a:buAutoNum type="arabicPeriod"/>
            </a:pPr>
            <a:r>
              <a:rPr i="0" lang="en-US" sz="3400" u="none" cap="none" strike="noStrike">
                <a:solidFill>
                  <a:srgbClr val="000000"/>
                </a:solidFill>
                <a:latin typeface="Dosis Medium"/>
                <a:ea typeface="Dosis Medium"/>
                <a:cs typeface="Dosis Medium"/>
                <a:sym typeface="Dosis Medium"/>
              </a:rPr>
              <a:t> </a:t>
            </a:r>
            <a:r>
              <a:rPr lang="en-US" sz="3400">
                <a:latin typeface="Dosis Medium"/>
                <a:ea typeface="Dosis Medium"/>
                <a:cs typeface="Dosis Medium"/>
                <a:sym typeface="Dosis Medium"/>
              </a:rPr>
              <a:t>Metodología Ágil SCRUM</a:t>
            </a:r>
            <a:endParaRPr>
              <a:latin typeface="Dosis Medium"/>
              <a:ea typeface="Dosis Medium"/>
              <a:cs typeface="Dosis Medium"/>
              <a:sym typeface="Dosis Medium"/>
            </a:endParaRPr>
          </a:p>
          <a:p>
            <a:pPr indent="-444500" lvl="0" marL="457200" marR="0" rtl="0" algn="l">
              <a:lnSpc>
                <a:spcPct val="158000"/>
              </a:lnSpc>
              <a:spcBef>
                <a:spcPts val="0"/>
              </a:spcBef>
              <a:spcAft>
                <a:spcPts val="0"/>
              </a:spcAft>
              <a:buClr>
                <a:srgbClr val="000000"/>
              </a:buClr>
              <a:buSzPts val="3400"/>
              <a:buFont typeface="Dosis Medium"/>
              <a:buAutoNum type="arabicPeriod"/>
            </a:pPr>
            <a:r>
              <a:rPr lang="en-US" sz="3400">
                <a:latin typeface="Dosis Medium"/>
                <a:ea typeface="Dosis Medium"/>
                <a:cs typeface="Dosis Medium"/>
                <a:sym typeface="Dosis Medium"/>
              </a:rPr>
              <a:t>Colaboración cercana con el cliente</a:t>
            </a:r>
            <a:endParaRPr sz="3400">
              <a:latin typeface="Dosis Medium"/>
              <a:ea typeface="Dosis Medium"/>
              <a:cs typeface="Dosis Medium"/>
              <a:sym typeface="Dosis Medium"/>
            </a:endParaRPr>
          </a:p>
          <a:p>
            <a:pPr indent="-444500" lvl="0" marL="457200" marR="0" rtl="0" algn="l">
              <a:lnSpc>
                <a:spcPct val="158000"/>
              </a:lnSpc>
              <a:spcBef>
                <a:spcPts val="0"/>
              </a:spcBef>
              <a:spcAft>
                <a:spcPts val="0"/>
              </a:spcAft>
              <a:buSzPts val="3400"/>
              <a:buFont typeface="Dosis Medium"/>
              <a:buAutoNum type="arabicPeriod"/>
            </a:pPr>
            <a:r>
              <a:rPr lang="en-US" sz="3400">
                <a:latin typeface="Dosis Medium"/>
                <a:ea typeface="Dosis Medium"/>
                <a:cs typeface="Dosis Medium"/>
                <a:sym typeface="Dosis Medium"/>
              </a:rPr>
              <a:t>Entregas incrementales</a:t>
            </a:r>
            <a:endParaRPr sz="3400">
              <a:latin typeface="Dosis Medium"/>
              <a:ea typeface="Dosis Medium"/>
              <a:cs typeface="Dosis Medium"/>
              <a:sym typeface="Dosis Medium"/>
            </a:endParaRPr>
          </a:p>
          <a:p>
            <a:pPr indent="-444500" lvl="0" marL="457200" marR="0" rtl="0" algn="l">
              <a:lnSpc>
                <a:spcPct val="158000"/>
              </a:lnSpc>
              <a:spcBef>
                <a:spcPts val="0"/>
              </a:spcBef>
              <a:spcAft>
                <a:spcPts val="0"/>
              </a:spcAft>
              <a:buSzPts val="3400"/>
              <a:buFont typeface="Dosis Medium"/>
              <a:buAutoNum type="arabicPeriod"/>
            </a:pPr>
            <a:r>
              <a:rPr lang="en-US" sz="3400">
                <a:latin typeface="Dosis Medium"/>
                <a:ea typeface="Dosis Medium"/>
                <a:cs typeface="Dosis Medium"/>
                <a:sym typeface="Dosis Medium"/>
              </a:rPr>
              <a:t>Feedback y adaptaciones</a:t>
            </a:r>
            <a:endParaRPr>
              <a:latin typeface="Dosis Medium"/>
              <a:ea typeface="Dosis Medium"/>
              <a:cs typeface="Dosis Medium"/>
              <a:sym typeface="Dosis Medium"/>
            </a:endParaRPr>
          </a:p>
        </p:txBody>
      </p:sp>
      <p:pic>
        <p:nvPicPr>
          <p:cNvPr id="282" name="Google Shape;282;p21"/>
          <p:cNvPicPr preferRelativeResize="0"/>
          <p:nvPr/>
        </p:nvPicPr>
        <p:blipFill>
          <a:blip r:embed="rId5">
            <a:alphaModFix/>
          </a:blip>
          <a:stretch>
            <a:fillRect/>
          </a:stretch>
        </p:blipFill>
        <p:spPr>
          <a:xfrm>
            <a:off x="285766" y="5331050"/>
            <a:ext cx="3950619" cy="10287001"/>
          </a:xfrm>
          <a:prstGeom prst="rect">
            <a:avLst/>
          </a:prstGeom>
          <a:noFill/>
          <a:ln>
            <a:noFill/>
          </a:ln>
        </p:spPr>
      </p:pic>
      <p:grpSp>
        <p:nvGrpSpPr>
          <p:cNvPr id="283" name="Google Shape;283;p21"/>
          <p:cNvGrpSpPr/>
          <p:nvPr/>
        </p:nvGrpSpPr>
        <p:grpSpPr>
          <a:xfrm>
            <a:off x="2468525" y="1681126"/>
            <a:ext cx="11049897" cy="1220484"/>
            <a:chOff x="0" y="-19050"/>
            <a:chExt cx="3184500" cy="441900"/>
          </a:xfrm>
        </p:grpSpPr>
        <p:sp>
          <p:nvSpPr>
            <p:cNvPr id="284" name="Google Shape;284;p21"/>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6" name="Google Shape;286;p21"/>
          <p:cNvSpPr txBox="1"/>
          <p:nvPr/>
        </p:nvSpPr>
        <p:spPr>
          <a:xfrm>
            <a:off x="1757487" y="1983525"/>
            <a:ext cx="125037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METODOLOGÍA DE TRABAJO </a:t>
            </a:r>
            <a:endParaRPr sz="800"/>
          </a:p>
        </p:txBody>
      </p:sp>
      <p:pic>
        <p:nvPicPr>
          <p:cNvPr id="287" name="Google Shape;287;p21"/>
          <p:cNvPicPr preferRelativeResize="0"/>
          <p:nvPr/>
        </p:nvPicPr>
        <p:blipFill>
          <a:blip r:embed="rId6">
            <a:alphaModFix/>
          </a:blip>
          <a:stretch>
            <a:fillRect/>
          </a:stretch>
        </p:blipFill>
        <p:spPr>
          <a:xfrm rot="-6056088">
            <a:off x="10419919" y="6735925"/>
            <a:ext cx="1590862" cy="29211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